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34"/>
  </p:notesMasterIdLst>
  <p:handoutMasterIdLst>
    <p:handoutMasterId r:id="rId35"/>
  </p:handoutMasterIdLst>
  <p:sldIdLst>
    <p:sldId id="256" r:id="rId5"/>
    <p:sldId id="400" r:id="rId6"/>
    <p:sldId id="430" r:id="rId7"/>
    <p:sldId id="399" r:id="rId8"/>
    <p:sldId id="398" r:id="rId9"/>
    <p:sldId id="406" r:id="rId10"/>
    <p:sldId id="392" r:id="rId11"/>
    <p:sldId id="407" r:id="rId12"/>
    <p:sldId id="408" r:id="rId13"/>
    <p:sldId id="395" r:id="rId14"/>
    <p:sldId id="413" r:id="rId15"/>
    <p:sldId id="412" r:id="rId16"/>
    <p:sldId id="415" r:id="rId17"/>
    <p:sldId id="425" r:id="rId18"/>
    <p:sldId id="410" r:id="rId19"/>
    <p:sldId id="429" r:id="rId20"/>
    <p:sldId id="404" r:id="rId21"/>
    <p:sldId id="426" r:id="rId22"/>
    <p:sldId id="419" r:id="rId23"/>
    <p:sldId id="420" r:id="rId24"/>
    <p:sldId id="411" r:id="rId25"/>
    <p:sldId id="396" r:id="rId26"/>
    <p:sldId id="421" r:id="rId27"/>
    <p:sldId id="422" r:id="rId28"/>
    <p:sldId id="427" r:id="rId29"/>
    <p:sldId id="424" r:id="rId30"/>
    <p:sldId id="428" r:id="rId31"/>
    <p:sldId id="393" r:id="rId32"/>
    <p:sldId id="377" r:id="rId33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995820-8CCB-EA3D-CC10-477882BE73C5}" name="Zou, Ivan1 /CN" initials="IZ" userId="S::Ivan1.Zou@sanofi.com::f1dee9e2-0286-4093-b308-d375929e98af" providerId="AD"/>
  <p188:author id="{CADE3D56-8046-AF92-F08D-2E35E5DB799B}" name="Gao, Gawain /CN" initials="GG" userId="S::Gawain.Gao@sanofi.com::5350410e-7753-44b2-b2de-94f0dfae0b35" providerId="AD"/>
  <p188:author id="{23FA6AE4-1F45-0778-A566-253EFB3631E9}" name="Xu, Beilei /US" initials="XB" userId="S::beilei.xu@sanofi.com::9fd69696-3b92-4803-b954-6944712b6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0E9"/>
    <a:srgbClr val="5500B9"/>
    <a:srgbClr val="E96661"/>
    <a:srgbClr val="23004C"/>
    <a:srgbClr val="F9F8FA"/>
    <a:srgbClr val="ACAAB2"/>
    <a:srgbClr val="FFFFFF"/>
    <a:srgbClr val="EDD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6C6D3-8CD5-47B8-AADE-5A050DCEB813}" v="777" dt="2026-03-27T04:18:51.794"/>
  </p1510:revLst>
</p1510:revInfo>
</file>

<file path=ppt/tableStyles.xml><?xml version="1.0" encoding="utf-8"?>
<a:tblStyleLst xmlns:a="http://schemas.openxmlformats.org/drawingml/2006/main" def="{F800B559-55DF-4324-A70D-7A5FB1BD5379}">
  <a:tblStyle styleId="{F800B559-55DF-4324-A70D-7A5FB1BD5379}" styleName="Sanofi">
    <a:wholeTbl>
      <a:tcTxStyle>
        <a:fontRef idx="minor">
          <a:schemeClr val="dk1"/>
        </a:fontRef>
        <a:schemeClr val="dk1"/>
      </a:tcTxStyle>
      <a:tcStyle>
        <a:tcBdr>
          <a:left>
            <a:ln w="2500" cmpd="sng">
              <a:solidFill>
                <a:schemeClr val="lt2"/>
              </a:solidFill>
            </a:ln>
          </a:left>
          <a:right>
            <a:ln w="2500" cmpd="sng">
              <a:solidFill>
                <a:schemeClr val="lt2"/>
              </a:solidFill>
            </a:ln>
          </a:right>
          <a:top>
            <a:ln w="2500" cmpd="sng">
              <a:solidFill>
                <a:schemeClr val="lt2"/>
              </a:solidFill>
            </a:ln>
          </a:top>
          <a:bottom>
            <a:ln w="2500" cmpd="sng">
              <a:solidFill>
                <a:schemeClr val="lt2"/>
              </a:solidFill>
            </a:ln>
          </a:bottom>
          <a:insideH>
            <a:ln w="2500" cmpd="sng">
              <a:solidFill>
                <a:schemeClr val="lt2"/>
              </a:solidFill>
            </a:ln>
          </a:insideH>
          <a:insideV>
            <a:ln w="2500" cmpd="sng">
              <a:solidFill>
                <a:schemeClr val="lt2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>
          <a:left>
            <a:ln w="2500" cmpd="sng">
              <a:solidFill>
                <a:schemeClr val="lt1"/>
              </a:solidFill>
            </a:ln>
          </a:left>
          <a:right>
            <a:ln w="2500" cmpd="sng">
              <a:solidFill>
                <a:schemeClr val="lt1"/>
              </a:solidFill>
            </a:ln>
          </a:right>
          <a:top>
            <a:ln w="2500" cmpd="sng">
              <a:solidFill>
                <a:schemeClr val="lt1"/>
              </a:solidFill>
            </a:ln>
          </a:top>
          <a:bottom>
            <a:ln w="2500" cmpd="sng">
              <a:solidFill>
                <a:schemeClr val="lt1"/>
              </a:solidFill>
            </a:ln>
          </a:bottom>
          <a:insideH>
            <a:ln w="2500" cmpd="sng">
              <a:solidFill>
                <a:schemeClr val="lt1"/>
              </a:solidFill>
            </a:ln>
          </a:insideH>
          <a:insideV>
            <a:ln w="2500" cmpd="sng">
              <a:solidFill>
                <a:schemeClr val="lt1"/>
              </a:solidFill>
            </a:ln>
          </a:insideV>
        </a:tcBdr>
        <a:fill>
          <a:solidFill>
            <a:schemeClr val="dk2"/>
          </a:solidFill>
        </a:fill>
      </a:tcStyle>
    </a:band1H>
    <a:band2H>
      <a:tcStyle>
        <a:tcBdr/>
      </a:tcStyle>
    </a:band2H>
    <a:band1V>
      <a:tcStyle>
        <a:tcBdr>
          <a:left>
            <a:ln w="2500" cmpd="sng">
              <a:solidFill>
                <a:schemeClr val="lt1"/>
              </a:solidFill>
            </a:ln>
          </a:left>
          <a:right>
            <a:ln w="2500" cmpd="sng">
              <a:solidFill>
                <a:schemeClr val="lt1"/>
              </a:solidFill>
            </a:ln>
          </a:right>
          <a:top>
            <a:ln w="2500" cmpd="sng">
              <a:solidFill>
                <a:schemeClr val="lt1"/>
              </a:solidFill>
            </a:ln>
          </a:top>
          <a:bottom>
            <a:ln w="2500" cmpd="sng">
              <a:solidFill>
                <a:schemeClr val="lt1"/>
              </a:solidFill>
            </a:ln>
          </a:bottom>
          <a:insideH>
            <a:ln w="2500" cmpd="sng">
              <a:solidFill>
                <a:schemeClr val="lt1"/>
              </a:solidFill>
            </a:ln>
          </a:insideH>
          <a:insideV>
            <a:ln w="2500" cmpd="sng">
              <a:solidFill>
                <a:schemeClr val="lt1"/>
              </a:solidFill>
            </a:ln>
          </a:insideV>
        </a:tcBdr>
        <a:fill>
          <a:solidFill>
            <a:schemeClr val="dk2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dk2"/>
          </a:solidFill>
        </a:fill>
      </a:tcStyle>
    </a:lastCol>
    <a:fir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dk2"/>
          </a:solidFill>
        </a:fill>
      </a:tcStyle>
    </a:firstCol>
    <a:lastRow>
      <a:tcTxStyle b="on">
        <a:fontRef idx="major">
          <a:schemeClr val="dk1"/>
        </a:fontRef>
        <a:schemeClr val="dk1"/>
      </a:tcTxStyle>
      <a:tcStyle>
        <a:tcBdr/>
        <a:fill>
          <a:solidFill>
            <a:schemeClr val="dk2"/>
          </a:solidFill>
        </a:fill>
      </a:tcStyle>
    </a:lastRow>
    <a:firstRow>
      <a:tcTxStyle b="off">
        <a:fontRef idx="major">
          <a:schemeClr val="lt2"/>
        </a:fontRef>
        <a:schemeClr val="lt2"/>
      </a:tcTxStyle>
      <a:tcStyle>
        <a:tcBdr>
          <a:bottom>
            <a:ln w="36000" cmpd="sng">
              <a:solidFill>
                <a:schemeClr val="accent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64" autoAdjust="0"/>
  </p:normalViewPr>
  <p:slideViewPr>
    <p:cSldViewPr snapToGrid="0">
      <p:cViewPr varScale="1">
        <p:scale>
          <a:sx n="184" d="100"/>
          <a:sy n="184" d="100"/>
        </p:scale>
        <p:origin x="1134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u, Ivan1 /CN" userId="f1dee9e2-0286-4093-b308-d375929e98af" providerId="ADAL" clId="{B63E521A-E171-4B7D-84B7-0211CC69E18A}"/>
    <pc:docChg chg="undo custSel addSld delSld modSld sldOrd addMainMaster delMainMaster modMainMaster">
      <pc:chgData name="Zou, Ivan1 /CN" userId="f1dee9e2-0286-4093-b308-d375929e98af" providerId="ADAL" clId="{B63E521A-E171-4B7D-84B7-0211CC69E18A}" dt="2026-03-27T04:18:51.794" v="4776" actId="313"/>
      <pc:docMkLst>
        <pc:docMk/>
      </pc:docMkLst>
      <pc:sldChg chg="delSp modSp mod delAnim modAnim modNotesTx">
        <pc:chgData name="Zou, Ivan1 /CN" userId="f1dee9e2-0286-4093-b308-d375929e98af" providerId="ADAL" clId="{B63E521A-E171-4B7D-84B7-0211CC69E18A}" dt="2026-03-25T14:13:31.150" v="3635" actId="20577"/>
        <pc:sldMkLst>
          <pc:docMk/>
          <pc:sldMk cId="3159256380" sldId="392"/>
        </pc:sldMkLst>
        <pc:spChg chg="mod">
          <ac:chgData name="Zou, Ivan1 /CN" userId="f1dee9e2-0286-4093-b308-d375929e98af" providerId="ADAL" clId="{B63E521A-E171-4B7D-84B7-0211CC69E18A}" dt="2026-03-20T02:45:50.997" v="7" actId="207"/>
          <ac:spMkLst>
            <pc:docMk/>
            <pc:sldMk cId="3159256380" sldId="392"/>
            <ac:spMk id="5" creationId="{53B43AF6-EADB-0FCD-3B74-D82DEB44B608}"/>
          </ac:spMkLst>
        </pc:spChg>
      </pc:sldChg>
      <pc:sldChg chg="addSp delSp modSp mod addAnim delAnim modAnim modNotesTx">
        <pc:chgData name="Zou, Ivan1 /CN" userId="f1dee9e2-0286-4093-b308-d375929e98af" providerId="ADAL" clId="{B63E521A-E171-4B7D-84B7-0211CC69E18A}" dt="2026-03-26T15:37:58.893" v="4525" actId="20577"/>
        <pc:sldMkLst>
          <pc:docMk/>
          <pc:sldMk cId="3317433960" sldId="393"/>
        </pc:sldMkLst>
        <pc:spChg chg="mod">
          <ac:chgData name="Zou, Ivan1 /CN" userId="f1dee9e2-0286-4093-b308-d375929e98af" providerId="ADAL" clId="{B63E521A-E171-4B7D-84B7-0211CC69E18A}" dt="2026-03-24T13:09:52.900" v="2659" actId="1037"/>
          <ac:spMkLst>
            <pc:docMk/>
            <pc:sldMk cId="3317433960" sldId="393"/>
            <ac:spMk id="3" creationId="{92765DB6-7BFE-2AE7-3E9D-A622E5B7BAD8}"/>
          </ac:spMkLst>
        </pc:spChg>
        <pc:spChg chg="mod">
          <ac:chgData name="Zou, Ivan1 /CN" userId="f1dee9e2-0286-4093-b308-d375929e98af" providerId="ADAL" clId="{B63E521A-E171-4B7D-84B7-0211CC69E18A}" dt="2026-03-24T13:09:00.990" v="2535" actId="20577"/>
          <ac:spMkLst>
            <pc:docMk/>
            <pc:sldMk cId="3317433960" sldId="393"/>
            <ac:spMk id="8" creationId="{BE1D50B6-07DB-FC3E-154F-B1DE33A23A7A}"/>
          </ac:spMkLst>
        </pc:spChg>
        <pc:spChg chg="mod">
          <ac:chgData name="Zou, Ivan1 /CN" userId="f1dee9e2-0286-4093-b308-d375929e98af" providerId="ADAL" clId="{B63E521A-E171-4B7D-84B7-0211CC69E18A}" dt="2026-03-24T13:08:55.679" v="2532" actId="20577"/>
          <ac:spMkLst>
            <pc:docMk/>
            <pc:sldMk cId="3317433960" sldId="393"/>
            <ac:spMk id="13" creationId="{DA01BF7F-9A9B-1A01-CEBD-830FEFEDAF57}"/>
          </ac:spMkLst>
        </pc:spChg>
        <pc:spChg chg="mod">
          <ac:chgData name="Zou, Ivan1 /CN" userId="f1dee9e2-0286-4093-b308-d375929e98af" providerId="ADAL" clId="{B63E521A-E171-4B7D-84B7-0211CC69E18A}" dt="2026-03-24T13:13:56.354" v="2870" actId="1076"/>
          <ac:spMkLst>
            <pc:docMk/>
            <pc:sldMk cId="3317433960" sldId="393"/>
            <ac:spMk id="20" creationId="{8853F349-CDC5-863E-0D28-FBD248B6C7C9}"/>
          </ac:spMkLst>
        </pc:spChg>
        <pc:spChg chg="mod">
          <ac:chgData name="Zou, Ivan1 /CN" userId="f1dee9e2-0286-4093-b308-d375929e98af" providerId="ADAL" clId="{B63E521A-E171-4B7D-84B7-0211CC69E18A}" dt="2026-03-24T13:13:56.354" v="2870" actId="1076"/>
          <ac:spMkLst>
            <pc:docMk/>
            <pc:sldMk cId="3317433960" sldId="393"/>
            <ac:spMk id="24" creationId="{EED07813-17C4-1E95-4945-35455FC8FA72}"/>
          </ac:spMkLst>
        </pc:spChg>
        <pc:spChg chg="add mod">
          <ac:chgData name="Zou, Ivan1 /CN" userId="f1dee9e2-0286-4093-b308-d375929e98af" providerId="ADAL" clId="{B63E521A-E171-4B7D-84B7-0211CC69E18A}" dt="2026-03-24T13:10:25.204" v="2681" actId="1076"/>
          <ac:spMkLst>
            <pc:docMk/>
            <pc:sldMk cId="3317433960" sldId="393"/>
            <ac:spMk id="25" creationId="{031C8568-C3C6-7C20-7EE4-336F7F4B3589}"/>
          </ac:spMkLst>
        </pc:spChg>
        <pc:spChg chg="add mod">
          <ac:chgData name="Zou, Ivan1 /CN" userId="f1dee9e2-0286-4093-b308-d375929e98af" providerId="ADAL" clId="{B63E521A-E171-4B7D-84B7-0211CC69E18A}" dt="2026-03-24T13:10:27.964" v="2682" actId="20577"/>
          <ac:spMkLst>
            <pc:docMk/>
            <pc:sldMk cId="3317433960" sldId="393"/>
            <ac:spMk id="26" creationId="{EEFE581E-7754-F30F-77D2-C95A9D37B5B5}"/>
          </ac:spMkLst>
        </pc:spChg>
        <pc:spChg chg="add mod">
          <ac:chgData name="Zou, Ivan1 /CN" userId="f1dee9e2-0286-4093-b308-d375929e98af" providerId="ADAL" clId="{B63E521A-E171-4B7D-84B7-0211CC69E18A}" dt="2026-03-24T13:11:11.648" v="2729" actId="20577"/>
          <ac:spMkLst>
            <pc:docMk/>
            <pc:sldMk cId="3317433960" sldId="393"/>
            <ac:spMk id="29" creationId="{99127B8F-B505-91DB-EF28-09E9D6C10B38}"/>
          </ac:spMkLst>
        </pc:spChg>
        <pc:spChg chg="mod">
          <ac:chgData name="Zou, Ivan1 /CN" userId="f1dee9e2-0286-4093-b308-d375929e98af" providerId="ADAL" clId="{B63E521A-E171-4B7D-84B7-0211CC69E18A}" dt="2026-03-24T13:11:41.535" v="2742" actId="1076"/>
          <ac:spMkLst>
            <pc:docMk/>
            <pc:sldMk cId="3317433960" sldId="393"/>
            <ac:spMk id="30" creationId="{5E3D98EF-4EDF-C977-459E-E8578255E60F}"/>
          </ac:spMkLst>
        </pc:spChg>
        <pc:spChg chg="mod">
          <ac:chgData name="Zou, Ivan1 /CN" userId="f1dee9e2-0286-4093-b308-d375929e98af" providerId="ADAL" clId="{B63E521A-E171-4B7D-84B7-0211CC69E18A}" dt="2026-03-24T13:11:20.137" v="2730"/>
          <ac:spMkLst>
            <pc:docMk/>
            <pc:sldMk cId="3317433960" sldId="393"/>
            <ac:spMk id="34" creationId="{66F6CF9C-B327-5DA9-F584-9999280C97E2}"/>
          </ac:spMkLst>
        </pc:spChg>
        <pc:spChg chg="mod">
          <ac:chgData name="Zou, Ivan1 /CN" userId="f1dee9e2-0286-4093-b308-d375929e98af" providerId="ADAL" clId="{B63E521A-E171-4B7D-84B7-0211CC69E18A}" dt="2026-03-24T13:11:20.137" v="2730"/>
          <ac:spMkLst>
            <pc:docMk/>
            <pc:sldMk cId="3317433960" sldId="393"/>
            <ac:spMk id="36" creationId="{9BD0A2D3-5195-97AC-6AF5-5AE950210791}"/>
          </ac:spMkLst>
        </pc:spChg>
        <pc:spChg chg="add mod">
          <ac:chgData name="Zou, Ivan1 /CN" userId="f1dee9e2-0286-4093-b308-d375929e98af" providerId="ADAL" clId="{B63E521A-E171-4B7D-84B7-0211CC69E18A}" dt="2026-03-24T13:14:00.818" v="2871" actId="14100"/>
          <ac:spMkLst>
            <pc:docMk/>
            <pc:sldMk cId="3317433960" sldId="393"/>
            <ac:spMk id="37" creationId="{54416059-1FC3-9A5E-855E-2F9DA450E7DD}"/>
          </ac:spMkLst>
        </pc:spChg>
        <pc:spChg chg="add mod">
          <ac:chgData name="Zou, Ivan1 /CN" userId="f1dee9e2-0286-4093-b308-d375929e98af" providerId="ADAL" clId="{B63E521A-E171-4B7D-84B7-0211CC69E18A}" dt="2026-03-24T13:14:04.857" v="2880" actId="1037"/>
          <ac:spMkLst>
            <pc:docMk/>
            <pc:sldMk cId="3317433960" sldId="393"/>
            <ac:spMk id="39" creationId="{1E70B940-BA00-B52D-F04D-A37F44324E26}"/>
          </ac:spMkLst>
        </pc:spChg>
        <pc:spChg chg="mod">
          <ac:chgData name="Zou, Ivan1 /CN" userId="f1dee9e2-0286-4093-b308-d375929e98af" providerId="ADAL" clId="{B63E521A-E171-4B7D-84B7-0211CC69E18A}" dt="2026-03-24T13:12:49.546" v="2823" actId="1037"/>
          <ac:spMkLst>
            <pc:docMk/>
            <pc:sldMk cId="3317433960" sldId="393"/>
            <ac:spMk id="49" creationId="{7567B665-C9BC-7997-130F-FA068FB8E15F}"/>
          </ac:spMkLst>
        </pc:spChg>
        <pc:spChg chg="mod">
          <ac:chgData name="Zou, Ivan1 /CN" userId="f1dee9e2-0286-4093-b308-d375929e98af" providerId="ADAL" clId="{B63E521A-E171-4B7D-84B7-0211CC69E18A}" dt="2026-03-24T13:07:30.857" v="2509" actId="1076"/>
          <ac:spMkLst>
            <pc:docMk/>
            <pc:sldMk cId="3317433960" sldId="393"/>
            <ac:spMk id="52" creationId="{E71CF494-AE7B-4398-1CA5-A5D7B18163DF}"/>
          </ac:spMkLst>
        </pc:spChg>
        <pc:spChg chg="mod">
          <ac:chgData name="Zou, Ivan1 /CN" userId="f1dee9e2-0286-4093-b308-d375929e98af" providerId="ADAL" clId="{B63E521A-E171-4B7D-84B7-0211CC69E18A}" dt="2026-03-24T13:12:49.546" v="2823" actId="1037"/>
          <ac:spMkLst>
            <pc:docMk/>
            <pc:sldMk cId="3317433960" sldId="393"/>
            <ac:spMk id="54" creationId="{92AFC9B9-4BB3-54A9-0852-1ECD5C1EFC38}"/>
          </ac:spMkLst>
        </pc:spChg>
        <pc:spChg chg="mod">
          <ac:chgData name="Zou, Ivan1 /CN" userId="f1dee9e2-0286-4093-b308-d375929e98af" providerId="ADAL" clId="{B63E521A-E171-4B7D-84B7-0211CC69E18A}" dt="2026-03-24T13:07:30.857" v="2509" actId="1076"/>
          <ac:spMkLst>
            <pc:docMk/>
            <pc:sldMk cId="3317433960" sldId="393"/>
            <ac:spMk id="56" creationId="{93CBD85B-BCED-C57F-6143-0425C09313FC}"/>
          </ac:spMkLst>
        </pc:spChg>
        <pc:spChg chg="mod">
          <ac:chgData name="Zou, Ivan1 /CN" userId="f1dee9e2-0286-4093-b308-d375929e98af" providerId="ADAL" clId="{B63E521A-E171-4B7D-84B7-0211CC69E18A}" dt="2026-03-24T13:07:30.857" v="2509" actId="1076"/>
          <ac:spMkLst>
            <pc:docMk/>
            <pc:sldMk cId="3317433960" sldId="393"/>
            <ac:spMk id="57" creationId="{9EEF73D3-183C-D215-82E5-9790FF4309E2}"/>
          </ac:spMkLst>
        </pc:spChg>
        <pc:spChg chg="mod">
          <ac:chgData name="Zou, Ivan1 /CN" userId="f1dee9e2-0286-4093-b308-d375929e98af" providerId="ADAL" clId="{B63E521A-E171-4B7D-84B7-0211CC69E18A}" dt="2026-03-24T13:12:49.546" v="2823" actId="1037"/>
          <ac:spMkLst>
            <pc:docMk/>
            <pc:sldMk cId="3317433960" sldId="393"/>
            <ac:spMk id="74" creationId="{BB7D5E45-4BCB-8073-9F16-2F7812E0D099}"/>
          </ac:spMkLst>
        </pc:spChg>
        <pc:spChg chg="mod">
          <ac:chgData name="Zou, Ivan1 /CN" userId="f1dee9e2-0286-4093-b308-d375929e98af" providerId="ADAL" clId="{B63E521A-E171-4B7D-84B7-0211CC69E18A}" dt="2026-03-24T13:13:20.187" v="2849" actId="1038"/>
          <ac:spMkLst>
            <pc:docMk/>
            <pc:sldMk cId="3317433960" sldId="393"/>
            <ac:spMk id="84" creationId="{A6E9F9FD-07E7-D601-8632-1FBD9F54DCAF}"/>
          </ac:spMkLst>
        </pc:spChg>
        <pc:spChg chg="mod">
          <ac:chgData name="Zou, Ivan1 /CN" userId="f1dee9e2-0286-4093-b308-d375929e98af" providerId="ADAL" clId="{B63E521A-E171-4B7D-84B7-0211CC69E18A}" dt="2026-03-24T13:13:20.187" v="2849" actId="1038"/>
          <ac:spMkLst>
            <pc:docMk/>
            <pc:sldMk cId="3317433960" sldId="393"/>
            <ac:spMk id="85" creationId="{7D4B8936-EA63-2757-A846-DB8C787CE0A0}"/>
          </ac:spMkLst>
        </pc:spChg>
        <pc:spChg chg="mod">
          <ac:chgData name="Zou, Ivan1 /CN" userId="f1dee9e2-0286-4093-b308-d375929e98af" providerId="ADAL" clId="{B63E521A-E171-4B7D-84B7-0211CC69E18A}" dt="2026-03-25T14:21:09.458" v="3665" actId="14100"/>
          <ac:spMkLst>
            <pc:docMk/>
            <pc:sldMk cId="3317433960" sldId="393"/>
            <ac:spMk id="88" creationId="{4710A231-B01E-13D1-88F6-FE39C323DCA8}"/>
          </ac:spMkLst>
        </pc:spChg>
        <pc:spChg chg="mod">
          <ac:chgData name="Zou, Ivan1 /CN" userId="f1dee9e2-0286-4093-b308-d375929e98af" providerId="ADAL" clId="{B63E521A-E171-4B7D-84B7-0211CC69E18A}" dt="2026-03-25T14:12:29.033" v="3632" actId="20577"/>
          <ac:spMkLst>
            <pc:docMk/>
            <pc:sldMk cId="3317433960" sldId="393"/>
            <ac:spMk id="89" creationId="{ECDF73E2-7FF3-788E-910A-DD7351A89B14}"/>
          </ac:spMkLst>
        </pc:spChg>
        <pc:spChg chg="mod">
          <ac:chgData name="Zou, Ivan1 /CN" userId="f1dee9e2-0286-4093-b308-d375929e98af" providerId="ADAL" clId="{B63E521A-E171-4B7D-84B7-0211CC69E18A}" dt="2026-03-24T13:13:20.187" v="2849" actId="1038"/>
          <ac:spMkLst>
            <pc:docMk/>
            <pc:sldMk cId="3317433960" sldId="393"/>
            <ac:spMk id="90" creationId="{71A07C32-B19C-19E6-8B79-0F2D66FAE442}"/>
          </ac:spMkLst>
        </pc:spChg>
        <pc:spChg chg="mod">
          <ac:chgData name="Zou, Ivan1 /CN" userId="f1dee9e2-0286-4093-b308-d375929e98af" providerId="ADAL" clId="{B63E521A-E171-4B7D-84B7-0211CC69E18A}" dt="2026-03-24T13:13:20.187" v="2849" actId="1038"/>
          <ac:spMkLst>
            <pc:docMk/>
            <pc:sldMk cId="3317433960" sldId="393"/>
            <ac:spMk id="99" creationId="{7759E477-D6FA-F7A7-2C78-30D0AA6A2908}"/>
          </ac:spMkLst>
        </pc:spChg>
        <pc:spChg chg="mod">
          <ac:chgData name="Zou, Ivan1 /CN" userId="f1dee9e2-0286-4093-b308-d375929e98af" providerId="ADAL" clId="{B63E521A-E171-4B7D-84B7-0211CC69E18A}" dt="2026-03-24T13:08:15.947" v="2524" actId="1076"/>
          <ac:spMkLst>
            <pc:docMk/>
            <pc:sldMk cId="3317433960" sldId="393"/>
            <ac:spMk id="105" creationId="{649B4AE6-8B5D-B102-4A13-D62F12115811}"/>
          </ac:spMkLst>
        </pc:spChg>
        <pc:spChg chg="mod">
          <ac:chgData name="Zou, Ivan1 /CN" userId="f1dee9e2-0286-4093-b308-d375929e98af" providerId="ADAL" clId="{B63E521A-E171-4B7D-84B7-0211CC69E18A}" dt="2026-03-25T14:12:06.437" v="3622" actId="1076"/>
          <ac:spMkLst>
            <pc:docMk/>
            <pc:sldMk cId="3317433960" sldId="393"/>
            <ac:spMk id="113" creationId="{83BA1521-E923-6CE1-B474-65529D5DCF25}"/>
          </ac:spMkLst>
        </pc:spChg>
        <pc:spChg chg="mod">
          <ac:chgData name="Zou, Ivan1 /CN" userId="f1dee9e2-0286-4093-b308-d375929e98af" providerId="ADAL" clId="{B63E521A-E171-4B7D-84B7-0211CC69E18A}" dt="2026-03-26T15:37:58.893" v="4525" actId="20577"/>
          <ac:spMkLst>
            <pc:docMk/>
            <pc:sldMk cId="3317433960" sldId="393"/>
            <ac:spMk id="114" creationId="{D0BE5E8A-ED72-5D5D-4A06-6F4DA84CF7B6}"/>
          </ac:spMkLst>
        </pc:spChg>
        <pc:spChg chg="mod">
          <ac:chgData name="Zou, Ivan1 /CN" userId="f1dee9e2-0286-4093-b308-d375929e98af" providerId="ADAL" clId="{B63E521A-E171-4B7D-84B7-0211CC69E18A}" dt="2026-03-25T14:12:06.437" v="3622" actId="1076"/>
          <ac:spMkLst>
            <pc:docMk/>
            <pc:sldMk cId="3317433960" sldId="393"/>
            <ac:spMk id="119" creationId="{D7F398D5-D787-BAEE-DDB9-A5D603461F37}"/>
          </ac:spMkLst>
        </pc:spChg>
        <pc:spChg chg="mod">
          <ac:chgData name="Zou, Ivan1 /CN" userId="f1dee9e2-0286-4093-b308-d375929e98af" providerId="ADAL" clId="{B63E521A-E171-4B7D-84B7-0211CC69E18A}" dt="2026-03-24T13:08:15.947" v="2524" actId="1076"/>
          <ac:spMkLst>
            <pc:docMk/>
            <pc:sldMk cId="3317433960" sldId="393"/>
            <ac:spMk id="120" creationId="{9797D38A-1586-F91F-7E04-BA662D71BE2D}"/>
          </ac:spMkLst>
        </pc:spChg>
        <pc:spChg chg="mod">
          <ac:chgData name="Zou, Ivan1 /CN" userId="f1dee9e2-0286-4093-b308-d375929e98af" providerId="ADAL" clId="{B63E521A-E171-4B7D-84B7-0211CC69E18A}" dt="2026-03-24T13:10:52.080" v="2724" actId="14100"/>
          <ac:spMkLst>
            <pc:docMk/>
            <pc:sldMk cId="3317433960" sldId="393"/>
            <ac:spMk id="121" creationId="{4AA9827D-0C67-6BBE-9B82-7306DC4D986E}"/>
          </ac:spMkLst>
        </pc:spChg>
        <pc:spChg chg="mod">
          <ac:chgData name="Zou, Ivan1 /CN" userId="f1dee9e2-0286-4093-b308-d375929e98af" providerId="ADAL" clId="{B63E521A-E171-4B7D-84B7-0211CC69E18A}" dt="2026-03-24T13:09:20.855" v="2547" actId="14100"/>
          <ac:spMkLst>
            <pc:docMk/>
            <pc:sldMk cId="3317433960" sldId="393"/>
            <ac:spMk id="122" creationId="{B2168E81-3975-967A-F4F4-FBD9F84D4437}"/>
          </ac:spMkLst>
        </pc:spChg>
        <pc:spChg chg="mod">
          <ac:chgData name="Zou, Ivan1 /CN" userId="f1dee9e2-0286-4093-b308-d375929e98af" providerId="ADAL" clId="{B63E521A-E171-4B7D-84B7-0211CC69E18A}" dt="2026-03-24T13:07:30.857" v="2509" actId="1076"/>
          <ac:spMkLst>
            <pc:docMk/>
            <pc:sldMk cId="3317433960" sldId="393"/>
            <ac:spMk id="123" creationId="{FD52E50B-C5EB-85B5-FD87-554F2DE0F921}"/>
          </ac:spMkLst>
        </pc:spChg>
        <pc:spChg chg="mod">
          <ac:chgData name="Zou, Ivan1 /CN" userId="f1dee9e2-0286-4093-b308-d375929e98af" providerId="ADAL" clId="{B63E521A-E171-4B7D-84B7-0211CC69E18A}" dt="2026-03-24T13:12:49.546" v="2823" actId="1037"/>
          <ac:spMkLst>
            <pc:docMk/>
            <pc:sldMk cId="3317433960" sldId="393"/>
            <ac:spMk id="125" creationId="{7050833C-2BE6-F84A-9811-BD2914EFFF51}"/>
          </ac:spMkLst>
        </pc:spChg>
        <pc:spChg chg="mod">
          <ac:chgData name="Zou, Ivan1 /CN" userId="f1dee9e2-0286-4093-b308-d375929e98af" providerId="ADAL" clId="{B63E521A-E171-4B7D-84B7-0211CC69E18A}" dt="2026-03-24T13:07:30.857" v="2509" actId="1076"/>
          <ac:spMkLst>
            <pc:docMk/>
            <pc:sldMk cId="3317433960" sldId="393"/>
            <ac:spMk id="128" creationId="{D9372226-FF1A-FAD6-F1C2-580EA667B787}"/>
          </ac:spMkLst>
        </pc:spChg>
        <pc:spChg chg="mod">
          <ac:chgData name="Zou, Ivan1 /CN" userId="f1dee9e2-0286-4093-b308-d375929e98af" providerId="ADAL" clId="{B63E521A-E171-4B7D-84B7-0211CC69E18A}" dt="2026-03-25T14:21:12.274" v="3666" actId="14100"/>
          <ac:spMkLst>
            <pc:docMk/>
            <pc:sldMk cId="3317433960" sldId="393"/>
            <ac:spMk id="129" creationId="{6940EB72-A879-19A2-6D74-84AA997A1C08}"/>
          </ac:spMkLst>
        </pc:spChg>
        <pc:spChg chg="mod">
          <ac:chgData name="Zou, Ivan1 /CN" userId="f1dee9e2-0286-4093-b308-d375929e98af" providerId="ADAL" clId="{B63E521A-E171-4B7D-84B7-0211CC69E18A}" dt="2026-03-24T13:08:15.947" v="2524" actId="1076"/>
          <ac:spMkLst>
            <pc:docMk/>
            <pc:sldMk cId="3317433960" sldId="393"/>
            <ac:spMk id="133" creationId="{FDA3D862-4BA7-3A6F-6319-F507D32FE1AC}"/>
          </ac:spMkLst>
        </pc:spChg>
        <pc:spChg chg="mod">
          <ac:chgData name="Zou, Ivan1 /CN" userId="f1dee9e2-0286-4093-b308-d375929e98af" providerId="ADAL" clId="{B63E521A-E171-4B7D-84B7-0211CC69E18A}" dt="2026-03-24T13:13:20.187" v="2849" actId="1038"/>
          <ac:spMkLst>
            <pc:docMk/>
            <pc:sldMk cId="3317433960" sldId="393"/>
            <ac:spMk id="134" creationId="{3BC93581-38AE-DA10-6308-5F96E4789BCC}"/>
          </ac:spMkLst>
        </pc:spChg>
        <pc:grpChg chg="add mod">
          <ac:chgData name="Zou, Ivan1 /CN" userId="f1dee9e2-0286-4093-b308-d375929e98af" providerId="ADAL" clId="{B63E521A-E171-4B7D-84B7-0211CC69E18A}" dt="2026-03-24T13:11:28.239" v="2732" actId="1035"/>
          <ac:grpSpMkLst>
            <pc:docMk/>
            <pc:sldMk cId="3317433960" sldId="393"/>
            <ac:grpSpMk id="31" creationId="{1478DA1E-50D0-8B52-CECE-CBCBA8864208}"/>
          </ac:grpSpMkLst>
        </pc:grpChg>
        <pc:grpChg chg="mod">
          <ac:chgData name="Zou, Ivan1 /CN" userId="f1dee9e2-0286-4093-b308-d375929e98af" providerId="ADAL" clId="{B63E521A-E171-4B7D-84B7-0211CC69E18A}" dt="2026-03-24T13:13:20.187" v="2849" actId="1038"/>
          <ac:grpSpMkLst>
            <pc:docMk/>
            <pc:sldMk cId="3317433960" sldId="393"/>
            <ac:grpSpMk id="95" creationId="{06497020-ECCA-80F3-65B5-11CAABFA90B7}"/>
          </ac:grpSpMkLst>
        </pc:grpChg>
        <pc:picChg chg="mod">
          <ac:chgData name="Zou, Ivan1 /CN" userId="f1dee9e2-0286-4093-b308-d375929e98af" providerId="ADAL" clId="{B63E521A-E171-4B7D-84B7-0211CC69E18A}" dt="2026-03-24T13:12:49.546" v="2823" actId="1037"/>
          <ac:picMkLst>
            <pc:docMk/>
            <pc:sldMk cId="3317433960" sldId="393"/>
            <ac:picMk id="48" creationId="{E5436992-D882-7624-BF3A-80388BDF6C1B}"/>
          </ac:picMkLst>
        </pc:picChg>
        <pc:picChg chg="mod">
          <ac:chgData name="Zou, Ivan1 /CN" userId="f1dee9e2-0286-4093-b308-d375929e98af" providerId="ADAL" clId="{B63E521A-E171-4B7D-84B7-0211CC69E18A}" dt="2026-03-24T13:13:20.187" v="2849" actId="1038"/>
          <ac:picMkLst>
            <pc:docMk/>
            <pc:sldMk cId="3317433960" sldId="393"/>
            <ac:picMk id="50" creationId="{819A82B1-F4CB-D7A0-65F8-C13428E3F9F6}"/>
          </ac:picMkLst>
        </pc:picChg>
        <pc:cxnChg chg="mod">
          <ac:chgData name="Zou, Ivan1 /CN" userId="f1dee9e2-0286-4093-b308-d375929e98af" providerId="ADAL" clId="{B63E521A-E171-4B7D-84B7-0211CC69E18A}" dt="2026-03-24T13:09:32.046" v="2575" actId="1038"/>
          <ac:cxnSpMkLst>
            <pc:docMk/>
            <pc:sldMk cId="3317433960" sldId="393"/>
            <ac:cxnSpMk id="27" creationId="{C5DBAE01-5690-EE8C-DF82-D9E1C528CCB5}"/>
          </ac:cxnSpMkLst>
        </pc:cxnChg>
        <pc:cxnChg chg="mod">
          <ac:chgData name="Zou, Ivan1 /CN" userId="f1dee9e2-0286-4093-b308-d375929e98af" providerId="ADAL" clId="{B63E521A-E171-4B7D-84B7-0211CC69E18A}" dt="2026-03-24T13:10:46.562" v="2710" actId="1038"/>
          <ac:cxnSpMkLst>
            <pc:docMk/>
            <pc:sldMk cId="3317433960" sldId="393"/>
            <ac:cxnSpMk id="28" creationId="{E398633F-C1D6-1C6D-00C2-190DDB3B85FA}"/>
          </ac:cxnSpMkLst>
        </pc:cxnChg>
      </pc:sldChg>
      <pc:sldChg chg="addSp delSp modSp mod delAnim modAnim">
        <pc:chgData name="Zou, Ivan1 /CN" userId="f1dee9e2-0286-4093-b308-d375929e98af" providerId="ADAL" clId="{B63E521A-E171-4B7D-84B7-0211CC69E18A}" dt="2026-03-26T09:24:00.108" v="3744"/>
        <pc:sldMkLst>
          <pc:docMk/>
          <pc:sldMk cId="1577536810" sldId="395"/>
        </pc:sldMkLst>
        <pc:spChg chg="mod">
          <ac:chgData name="Zou, Ivan1 /CN" userId="f1dee9e2-0286-4093-b308-d375929e98af" providerId="ADAL" clId="{B63E521A-E171-4B7D-84B7-0211CC69E18A}" dt="2026-03-20T05:44:47.669" v="732" actId="1076"/>
          <ac:spMkLst>
            <pc:docMk/>
            <pc:sldMk cId="1577536810" sldId="395"/>
            <ac:spMk id="2" creationId="{6535C6C8-ABC8-07EB-C475-1C7F195AB6EB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3" creationId="{986797B3-7B85-E3DA-3153-86B7E266D7BC}"/>
          </ac:spMkLst>
        </pc:spChg>
        <pc:spChg chg="add mod">
          <ac:chgData name="Zou, Ivan1 /CN" userId="f1dee9e2-0286-4093-b308-d375929e98af" providerId="ADAL" clId="{B63E521A-E171-4B7D-84B7-0211CC69E18A}" dt="2026-03-20T05:44:45.417" v="730" actId="1076"/>
          <ac:spMkLst>
            <pc:docMk/>
            <pc:sldMk cId="1577536810" sldId="395"/>
            <ac:spMk id="4" creationId="{E9286615-53AF-77F0-870A-9581286FD556}"/>
          </ac:spMkLst>
        </pc:spChg>
        <pc:spChg chg="add 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5" creationId="{0A79EC66-FE9C-7CA4-8544-8DEF406C01D2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8" creationId="{E0999FFF-C334-06F2-E6E2-6BE3C131F013}"/>
          </ac:spMkLst>
        </pc:spChg>
        <pc:spChg chg="mod">
          <ac:chgData name="Zou, Ivan1 /CN" userId="f1dee9e2-0286-4093-b308-d375929e98af" providerId="ADAL" clId="{B63E521A-E171-4B7D-84B7-0211CC69E18A}" dt="2026-03-20T02:48:50.946" v="29" actId="403"/>
          <ac:spMkLst>
            <pc:docMk/>
            <pc:sldMk cId="1577536810" sldId="395"/>
            <ac:spMk id="10" creationId="{91ECE6E8-7E94-8C88-E055-4B7C63D7C282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14" creationId="{1FBEDCAC-42A5-D621-5A91-3D2EB2D2B059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28" creationId="{C5B16496-24CC-11DE-89B1-F9ED41D01B23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55" creationId="{1CE6E5D8-DF22-F46A-CE93-0C78A3D94B6A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57" creationId="{244364C8-1472-01A6-79A6-D4224D4DD02B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79" creationId="{25847FB7-839F-E63E-0473-3D16D6A6C338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92" creationId="{8D032484-8BD0-B04E-2B7D-F52FCDC5453C}"/>
          </ac:spMkLst>
        </pc:spChg>
        <pc:spChg chg="mod">
          <ac:chgData name="Zou, Ivan1 /CN" userId="f1dee9e2-0286-4093-b308-d375929e98af" providerId="ADAL" clId="{B63E521A-E171-4B7D-84B7-0211CC69E18A}" dt="2026-03-20T05:44:53.168" v="733" actId="1076"/>
          <ac:spMkLst>
            <pc:docMk/>
            <pc:sldMk cId="1577536810" sldId="395"/>
            <ac:spMk id="93" creationId="{2A260257-7DD4-61B6-8461-EF148BC4F5DB}"/>
          </ac:spMkLst>
        </pc:spChg>
        <pc:spChg chg="mod">
          <ac:chgData name="Zou, Ivan1 /CN" userId="f1dee9e2-0286-4093-b308-d375929e98af" providerId="ADAL" clId="{B63E521A-E171-4B7D-84B7-0211CC69E18A}" dt="2026-03-20T05:44:53.168" v="733" actId="1076"/>
          <ac:spMkLst>
            <pc:docMk/>
            <pc:sldMk cId="1577536810" sldId="395"/>
            <ac:spMk id="94" creationId="{54C6A90C-A640-2BFE-BF79-C274C7CFDFAE}"/>
          </ac:spMkLst>
        </pc:spChg>
        <pc:spChg chg="mod">
          <ac:chgData name="Zou, Ivan1 /CN" userId="f1dee9e2-0286-4093-b308-d375929e98af" providerId="ADAL" clId="{B63E521A-E171-4B7D-84B7-0211CC69E18A}" dt="2026-03-20T05:44:53.168" v="733" actId="1076"/>
          <ac:spMkLst>
            <pc:docMk/>
            <pc:sldMk cId="1577536810" sldId="395"/>
            <ac:spMk id="95" creationId="{C7F27E10-14A0-E302-BBA5-4EA3399B2BF5}"/>
          </ac:spMkLst>
        </pc:spChg>
        <pc:spChg chg="mod">
          <ac:chgData name="Zou, Ivan1 /CN" userId="f1dee9e2-0286-4093-b308-d375929e98af" providerId="ADAL" clId="{B63E521A-E171-4B7D-84B7-0211CC69E18A}" dt="2026-03-20T05:50:05.410" v="836" actId="1037"/>
          <ac:spMkLst>
            <pc:docMk/>
            <pc:sldMk cId="1577536810" sldId="395"/>
            <ac:spMk id="117" creationId="{F2E260B9-C97A-2AF0-F75E-FECC47B2C731}"/>
          </ac:spMkLst>
        </pc:spChg>
      </pc:sldChg>
      <pc:sldChg chg="addSp delSp modSp mod">
        <pc:chgData name="Zou, Ivan1 /CN" userId="f1dee9e2-0286-4093-b308-d375929e98af" providerId="ADAL" clId="{B63E521A-E171-4B7D-84B7-0211CC69E18A}" dt="2026-03-26T15:14:27.765" v="4478" actId="20577"/>
        <pc:sldMkLst>
          <pc:docMk/>
          <pc:sldMk cId="2289021318" sldId="396"/>
        </pc:sldMkLst>
        <pc:spChg chg="add mod">
          <ac:chgData name="Zou, Ivan1 /CN" userId="f1dee9e2-0286-4093-b308-d375929e98af" providerId="ADAL" clId="{B63E521A-E171-4B7D-84B7-0211CC69E18A}" dt="2026-03-25T13:15:00.515" v="2994" actId="1076"/>
          <ac:spMkLst>
            <pc:docMk/>
            <pc:sldMk cId="2289021318" sldId="396"/>
            <ac:spMk id="2" creationId="{1EC1AAC8-1FBA-FD60-52CC-162141F1AC1D}"/>
          </ac:spMkLst>
        </pc:spChg>
        <pc:spChg chg="add mod">
          <ac:chgData name="Zou, Ivan1 /CN" userId="f1dee9e2-0286-4093-b308-d375929e98af" providerId="ADAL" clId="{B63E521A-E171-4B7D-84B7-0211CC69E18A}" dt="2026-03-26T15:14:27.765" v="4478" actId="20577"/>
          <ac:spMkLst>
            <pc:docMk/>
            <pc:sldMk cId="2289021318" sldId="396"/>
            <ac:spMk id="15" creationId="{6AD3685D-7E5A-2E3A-F80C-83868B6E8E6D}"/>
          </ac:spMkLst>
        </pc:spChg>
        <pc:picChg chg="add mod modCrop">
          <ac:chgData name="Zou, Ivan1 /CN" userId="f1dee9e2-0286-4093-b308-d375929e98af" providerId="ADAL" clId="{B63E521A-E171-4B7D-84B7-0211CC69E18A}" dt="2026-03-25T13:53:02.763" v="3142" actId="1076"/>
          <ac:picMkLst>
            <pc:docMk/>
            <pc:sldMk cId="2289021318" sldId="396"/>
            <ac:picMk id="6" creationId="{5EED7008-F2AA-89C2-F8A9-FAE92DA943F8}"/>
          </ac:picMkLst>
        </pc:picChg>
      </pc:sldChg>
      <pc:sldChg chg="delSp modSp mod modAnim">
        <pc:chgData name="Zou, Ivan1 /CN" userId="f1dee9e2-0286-4093-b308-d375929e98af" providerId="ADAL" clId="{B63E521A-E171-4B7D-84B7-0211CC69E18A}" dt="2026-03-26T13:03:08.075" v="4337"/>
        <pc:sldMkLst>
          <pc:docMk/>
          <pc:sldMk cId="2016650911" sldId="398"/>
        </pc:sldMkLst>
        <pc:spChg chg="mod">
          <ac:chgData name="Zou, Ivan1 /CN" userId="f1dee9e2-0286-4093-b308-d375929e98af" providerId="ADAL" clId="{B63E521A-E171-4B7D-84B7-0211CC69E18A}" dt="2026-03-23T06:48:40.497" v="1941"/>
          <ac:spMkLst>
            <pc:docMk/>
            <pc:sldMk cId="2016650911" sldId="398"/>
            <ac:spMk id="2" creationId="{6BDEE365-D64F-4EC5-CA31-545C58943FA0}"/>
          </ac:spMkLst>
        </pc:spChg>
        <pc:spChg chg="mod">
          <ac:chgData name="Zou, Ivan1 /CN" userId="f1dee9e2-0286-4093-b308-d375929e98af" providerId="ADAL" clId="{B63E521A-E171-4B7D-84B7-0211CC69E18A}" dt="2026-03-23T06:53:25.728" v="1978" actId="20577"/>
          <ac:spMkLst>
            <pc:docMk/>
            <pc:sldMk cId="2016650911" sldId="398"/>
            <ac:spMk id="67" creationId="{DFFFA202-0E87-A821-6FF0-5388CD7D8629}"/>
          </ac:spMkLst>
        </pc:spChg>
        <pc:spChg chg="mod">
          <ac:chgData name="Zou, Ivan1 /CN" userId="f1dee9e2-0286-4093-b308-d375929e98af" providerId="ADAL" clId="{B63E521A-E171-4B7D-84B7-0211CC69E18A}" dt="2026-03-26T13:03:08.075" v="4337"/>
          <ac:spMkLst>
            <pc:docMk/>
            <pc:sldMk cId="2016650911" sldId="398"/>
            <ac:spMk id="68" creationId="{986AEA35-3404-7FBE-37D2-7B63D9B215EF}"/>
          </ac:spMkLst>
        </pc:spChg>
      </pc:sldChg>
      <pc:sldChg chg="delSp modSp mod">
        <pc:chgData name="Zou, Ivan1 /CN" userId="f1dee9e2-0286-4093-b308-d375929e98af" providerId="ADAL" clId="{B63E521A-E171-4B7D-84B7-0211CC69E18A}" dt="2026-03-27T02:17:58.003" v="4572" actId="20577"/>
        <pc:sldMkLst>
          <pc:docMk/>
          <pc:sldMk cId="1723691473" sldId="399"/>
        </pc:sldMkLst>
        <pc:spChg chg="mod">
          <ac:chgData name="Zou, Ivan1 /CN" userId="f1dee9e2-0286-4093-b308-d375929e98af" providerId="ADAL" clId="{B63E521A-E171-4B7D-84B7-0211CC69E18A}" dt="2026-03-27T02:17:58.003" v="4572" actId="20577"/>
          <ac:spMkLst>
            <pc:docMk/>
            <pc:sldMk cId="1723691473" sldId="399"/>
            <ac:spMk id="64" creationId="{6C116D47-73D2-B175-CF47-A51592C344E7}"/>
          </ac:spMkLst>
        </pc:spChg>
      </pc:sldChg>
      <pc:sldChg chg="addSp delSp modSp mod">
        <pc:chgData name="Zou, Ivan1 /CN" userId="f1dee9e2-0286-4093-b308-d375929e98af" providerId="ADAL" clId="{B63E521A-E171-4B7D-84B7-0211CC69E18A}" dt="2026-03-27T02:08:47.753" v="4563" actId="1076"/>
        <pc:sldMkLst>
          <pc:docMk/>
          <pc:sldMk cId="2876485881" sldId="400"/>
        </pc:sldMkLst>
        <pc:spChg chg="add mod">
          <ac:chgData name="Zou, Ivan1 /CN" userId="f1dee9e2-0286-4093-b308-d375929e98af" providerId="ADAL" clId="{B63E521A-E171-4B7D-84B7-0211CC69E18A}" dt="2026-03-27T02:08:47.753" v="4563" actId="1076"/>
          <ac:spMkLst>
            <pc:docMk/>
            <pc:sldMk cId="2876485881" sldId="400"/>
            <ac:spMk id="2" creationId="{E75B965D-51C3-BD98-A395-1115A78D20DD}"/>
          </ac:spMkLst>
        </pc:spChg>
        <pc:spChg chg="mod">
          <ac:chgData name="Zou, Ivan1 /CN" userId="f1dee9e2-0286-4093-b308-d375929e98af" providerId="ADAL" clId="{B63E521A-E171-4B7D-84B7-0211CC69E18A}" dt="2026-03-26T12:42:32.775" v="4333" actId="1036"/>
          <ac:spMkLst>
            <pc:docMk/>
            <pc:sldMk cId="2876485881" sldId="400"/>
            <ac:spMk id="4" creationId="{5C460C69-44A9-87CA-B320-F806D1A126D2}"/>
          </ac:spMkLst>
        </pc:spChg>
        <pc:spChg chg="mod">
          <ac:chgData name="Zou, Ivan1 /CN" userId="f1dee9e2-0286-4093-b308-d375929e98af" providerId="ADAL" clId="{B63E521A-E171-4B7D-84B7-0211CC69E18A}" dt="2026-03-27T02:08:47.311" v="4562" actId="1076"/>
          <ac:spMkLst>
            <pc:docMk/>
            <pc:sldMk cId="2876485881" sldId="400"/>
            <ac:spMk id="6" creationId="{F7E9EC2E-FBF3-6BAF-1841-600462FAC992}"/>
          </ac:spMkLst>
        </pc:spChg>
      </pc:sldChg>
      <pc:sldChg chg="addSp delSp modSp mod ord">
        <pc:chgData name="Zou, Ivan1 /CN" userId="f1dee9e2-0286-4093-b308-d375929e98af" providerId="ADAL" clId="{B63E521A-E171-4B7D-84B7-0211CC69E18A}" dt="2026-03-25T09:32:35.859" v="2943" actId="208"/>
        <pc:sldMkLst>
          <pc:docMk/>
          <pc:sldMk cId="1256350448" sldId="404"/>
        </pc:sldMkLst>
        <pc:spChg chg="add mod">
          <ac:chgData name="Zou, Ivan1 /CN" userId="f1dee9e2-0286-4093-b308-d375929e98af" providerId="ADAL" clId="{B63E521A-E171-4B7D-84B7-0211CC69E18A}" dt="2026-03-23T01:17:13.150" v="1142"/>
          <ac:spMkLst>
            <pc:docMk/>
            <pc:sldMk cId="1256350448" sldId="404"/>
            <ac:spMk id="2" creationId="{93046913-1DC2-5796-1101-CE44E44D988A}"/>
          </ac:spMkLst>
        </pc:spChg>
        <pc:spChg chg="mod">
          <ac:chgData name="Zou, Ivan1 /CN" userId="f1dee9e2-0286-4093-b308-d375929e98af" providerId="ADAL" clId="{B63E521A-E171-4B7D-84B7-0211CC69E18A}" dt="2026-03-25T09:31:56.198" v="2937" actId="14100"/>
          <ac:spMkLst>
            <pc:docMk/>
            <pc:sldMk cId="1256350448" sldId="404"/>
            <ac:spMk id="12" creationId="{7B5DB8D7-0C4D-9CA5-97B7-37047E274509}"/>
          </ac:spMkLst>
        </pc:spChg>
        <pc:spChg chg="mod">
          <ac:chgData name="Zou, Ivan1 /CN" userId="f1dee9e2-0286-4093-b308-d375929e98af" providerId="ADAL" clId="{B63E521A-E171-4B7D-84B7-0211CC69E18A}" dt="2026-03-25T09:31:47.262" v="2934" actId="1076"/>
          <ac:spMkLst>
            <pc:docMk/>
            <pc:sldMk cId="1256350448" sldId="404"/>
            <ac:spMk id="13" creationId="{43860E01-E4B5-F4D0-A12A-EF135E9D8783}"/>
          </ac:spMkLst>
        </pc:spChg>
        <pc:spChg chg="mod">
          <ac:chgData name="Zou, Ivan1 /CN" userId="f1dee9e2-0286-4093-b308-d375929e98af" providerId="ADAL" clId="{B63E521A-E171-4B7D-84B7-0211CC69E18A}" dt="2026-03-25T09:32:05.461" v="2938" actId="1076"/>
          <ac:spMkLst>
            <pc:docMk/>
            <pc:sldMk cId="1256350448" sldId="404"/>
            <ac:spMk id="14" creationId="{912E7FC6-5CA8-69C8-855B-A5398B08E9AB}"/>
          </ac:spMkLst>
        </pc:spChg>
        <pc:picChg chg="add mod ord">
          <ac:chgData name="Zou, Ivan1 /CN" userId="f1dee9e2-0286-4093-b308-d375929e98af" providerId="ADAL" clId="{B63E521A-E171-4B7D-84B7-0211CC69E18A}" dt="2026-03-25T09:32:16.528" v="2940" actId="208"/>
          <ac:picMkLst>
            <pc:docMk/>
            <pc:sldMk cId="1256350448" sldId="404"/>
            <ac:picMk id="5" creationId="{54BB43ED-EF4F-682B-889A-70FC5F0FE396}"/>
          </ac:picMkLst>
        </pc:picChg>
        <pc:picChg chg="mod">
          <ac:chgData name="Zou, Ivan1 /CN" userId="f1dee9e2-0286-4093-b308-d375929e98af" providerId="ADAL" clId="{B63E521A-E171-4B7D-84B7-0211CC69E18A}" dt="2026-03-25T09:32:35.859" v="2943" actId="208"/>
          <ac:picMkLst>
            <pc:docMk/>
            <pc:sldMk cId="1256350448" sldId="404"/>
            <ac:picMk id="8" creationId="{8D289DE0-1D4C-E812-4017-9C730F1E2A0A}"/>
          </ac:picMkLst>
        </pc:picChg>
        <pc:picChg chg="mod">
          <ac:chgData name="Zou, Ivan1 /CN" userId="f1dee9e2-0286-4093-b308-d375929e98af" providerId="ADAL" clId="{B63E521A-E171-4B7D-84B7-0211CC69E18A}" dt="2026-03-25T09:32:24.315" v="2941" actId="208"/>
          <ac:picMkLst>
            <pc:docMk/>
            <pc:sldMk cId="1256350448" sldId="404"/>
            <ac:picMk id="11" creationId="{B171703C-A493-1D99-0FF4-FCB212B20828}"/>
          </ac:picMkLst>
        </pc:picChg>
        <pc:cxnChg chg="mod">
          <ac:chgData name="Zou, Ivan1 /CN" userId="f1dee9e2-0286-4093-b308-d375929e98af" providerId="ADAL" clId="{B63E521A-E171-4B7D-84B7-0211CC69E18A}" dt="2026-03-25T09:32:09.334" v="2939" actId="14100"/>
          <ac:cxnSpMkLst>
            <pc:docMk/>
            <pc:sldMk cId="1256350448" sldId="404"/>
            <ac:cxnSpMk id="17" creationId="{BCA197ED-2FF5-5D2B-2983-F241B97169EB}"/>
          </ac:cxnSpMkLst>
        </pc:cxnChg>
        <pc:cxnChg chg="mod">
          <ac:chgData name="Zou, Ivan1 /CN" userId="f1dee9e2-0286-4093-b308-d375929e98af" providerId="ADAL" clId="{B63E521A-E171-4B7D-84B7-0211CC69E18A}" dt="2026-03-25T09:31:53.047" v="2936" actId="14100"/>
          <ac:cxnSpMkLst>
            <pc:docMk/>
            <pc:sldMk cId="1256350448" sldId="404"/>
            <ac:cxnSpMk id="19" creationId="{B86D65DC-940F-7759-713E-E8FFDA8C347B}"/>
          </ac:cxnSpMkLst>
        </pc:cxnChg>
      </pc:sldChg>
      <pc:sldChg chg="delSp modSp mod modAnim">
        <pc:chgData name="Zou, Ivan1 /CN" userId="f1dee9e2-0286-4093-b308-d375929e98af" providerId="ADAL" clId="{B63E521A-E171-4B7D-84B7-0211CC69E18A}" dt="2026-03-26T13:03:14.963" v="4338"/>
        <pc:sldMkLst>
          <pc:docMk/>
          <pc:sldMk cId="325227502" sldId="406"/>
        </pc:sldMkLst>
        <pc:spChg chg="mod">
          <ac:chgData name="Zou, Ivan1 /CN" userId="f1dee9e2-0286-4093-b308-d375929e98af" providerId="ADAL" clId="{B63E521A-E171-4B7D-84B7-0211CC69E18A}" dt="2026-03-23T06:48:35.381" v="1940"/>
          <ac:spMkLst>
            <pc:docMk/>
            <pc:sldMk cId="325227502" sldId="406"/>
            <ac:spMk id="2" creationId="{3B376B46-1B56-FC9B-63DC-89AED47988E2}"/>
          </ac:spMkLst>
        </pc:spChg>
        <pc:spChg chg="mod">
          <ac:chgData name="Zou, Ivan1 /CN" userId="f1dee9e2-0286-4093-b308-d375929e98af" providerId="ADAL" clId="{B63E521A-E171-4B7D-84B7-0211CC69E18A}" dt="2026-03-23T06:53:36.526" v="1979"/>
          <ac:spMkLst>
            <pc:docMk/>
            <pc:sldMk cId="325227502" sldId="406"/>
            <ac:spMk id="67" creationId="{4696712C-DC78-CAF8-D4D0-1260A48B4DC4}"/>
          </ac:spMkLst>
        </pc:spChg>
        <pc:spChg chg="mod">
          <ac:chgData name="Zou, Ivan1 /CN" userId="f1dee9e2-0286-4093-b308-d375929e98af" providerId="ADAL" clId="{B63E521A-E171-4B7D-84B7-0211CC69E18A}" dt="2026-03-26T13:03:14.963" v="4338"/>
          <ac:spMkLst>
            <pc:docMk/>
            <pc:sldMk cId="325227502" sldId="406"/>
            <ac:spMk id="68" creationId="{30B28068-D670-80B4-1FCD-1649E385BC22}"/>
          </ac:spMkLst>
        </pc:spChg>
      </pc:sldChg>
      <pc:sldChg chg="addSp delSp modSp add mod ord modNotesTx">
        <pc:chgData name="Zou, Ivan1 /CN" userId="f1dee9e2-0286-4093-b308-d375929e98af" providerId="ADAL" clId="{B63E521A-E171-4B7D-84B7-0211CC69E18A}" dt="2026-03-25T14:14:20.246" v="3636" actId="20577"/>
        <pc:sldMkLst>
          <pc:docMk/>
          <pc:sldMk cId="291214157" sldId="407"/>
        </pc:sldMkLst>
        <pc:spChg chg="add mod">
          <ac:chgData name="Zou, Ivan1 /CN" userId="f1dee9e2-0286-4093-b308-d375929e98af" providerId="ADAL" clId="{B63E521A-E171-4B7D-84B7-0211CC69E18A}" dt="2026-03-20T03:24:43.138" v="177" actId="1038"/>
          <ac:spMkLst>
            <pc:docMk/>
            <pc:sldMk cId="291214157" sldId="407"/>
            <ac:spMk id="15" creationId="{B336B596-0FF5-516E-29F3-A858CB0E1526}"/>
          </ac:spMkLst>
        </pc:spChg>
        <pc:picChg chg="add mod">
          <ac:chgData name="Zou, Ivan1 /CN" userId="f1dee9e2-0286-4093-b308-d375929e98af" providerId="ADAL" clId="{B63E521A-E171-4B7D-84B7-0211CC69E18A}" dt="2026-03-20T02:57:05.160" v="79" actId="1076"/>
          <ac:picMkLst>
            <pc:docMk/>
            <pc:sldMk cId="291214157" sldId="407"/>
            <ac:picMk id="6" creationId="{180A1FCC-B9B3-4529-3CAE-B50E0C836286}"/>
          </ac:picMkLst>
        </pc:picChg>
        <pc:picChg chg="add mod">
          <ac:chgData name="Zou, Ivan1 /CN" userId="f1dee9e2-0286-4093-b308-d375929e98af" providerId="ADAL" clId="{B63E521A-E171-4B7D-84B7-0211CC69E18A}" dt="2026-03-20T03:24:14.733" v="157" actId="1076"/>
          <ac:picMkLst>
            <pc:docMk/>
            <pc:sldMk cId="291214157" sldId="407"/>
            <ac:picMk id="14" creationId="{70908C0E-952B-D148-2593-80E259270037}"/>
          </ac:picMkLst>
        </pc:picChg>
      </pc:sldChg>
      <pc:sldChg chg="addSp delSp modSp add mod modAnim modNotesTx">
        <pc:chgData name="Zou, Ivan1 /CN" userId="f1dee9e2-0286-4093-b308-d375929e98af" providerId="ADAL" clId="{B63E521A-E171-4B7D-84B7-0211CC69E18A}" dt="2026-03-26T13:44:04.954" v="4353" actId="20577"/>
        <pc:sldMkLst>
          <pc:docMk/>
          <pc:sldMk cId="312767134" sldId="408"/>
        </pc:sldMkLst>
        <pc:spChg chg="add mod">
          <ac:chgData name="Zou, Ivan1 /CN" userId="f1dee9e2-0286-4093-b308-d375929e98af" providerId="ADAL" clId="{B63E521A-E171-4B7D-84B7-0211CC69E18A}" dt="2026-03-26T13:44:04.954" v="4353" actId="20577"/>
          <ac:spMkLst>
            <pc:docMk/>
            <pc:sldMk cId="312767134" sldId="408"/>
            <ac:spMk id="6" creationId="{350AEE51-D359-3E95-6001-2CEE3B7E8512}"/>
          </ac:spMkLst>
        </pc:spChg>
      </pc:sldChg>
      <pc:sldChg chg="addSp delSp modSp add mod modAnim">
        <pc:chgData name="Zou, Ivan1 /CN" userId="f1dee9e2-0286-4093-b308-d375929e98af" providerId="ADAL" clId="{B63E521A-E171-4B7D-84B7-0211CC69E18A}" dt="2026-03-26T14:48:34.714" v="4462" actId="478"/>
        <pc:sldMkLst>
          <pc:docMk/>
          <pc:sldMk cId="1975224134" sldId="410"/>
        </pc:sldMkLst>
        <pc:spChg chg="mod">
          <ac:chgData name="Zou, Ivan1 /CN" userId="f1dee9e2-0286-4093-b308-d375929e98af" providerId="ADAL" clId="{B63E521A-E171-4B7D-84B7-0211CC69E18A}" dt="2026-03-23T01:15:54.671" v="1130" actId="1076"/>
          <ac:spMkLst>
            <pc:docMk/>
            <pc:sldMk cId="1975224134" sldId="410"/>
            <ac:spMk id="2" creationId="{3D7C34E4-012C-B54B-FD86-CECDD967E5F3}"/>
          </ac:spMkLst>
        </pc:spChg>
        <pc:spChg chg="add del mod">
          <ac:chgData name="Zou, Ivan1 /CN" userId="f1dee9e2-0286-4093-b308-d375929e98af" providerId="ADAL" clId="{B63E521A-E171-4B7D-84B7-0211CC69E18A}" dt="2026-03-26T14:48:34.714" v="4462" actId="478"/>
          <ac:spMkLst>
            <pc:docMk/>
            <pc:sldMk cId="1975224134" sldId="410"/>
            <ac:spMk id="4" creationId="{0267236F-DA5B-9EE3-00A5-8DAB2F3BCF2E}"/>
          </ac:spMkLst>
        </pc:spChg>
        <pc:spChg chg="add mod">
          <ac:chgData name="Zou, Ivan1 /CN" userId="f1dee9e2-0286-4093-b308-d375929e98af" providerId="ADAL" clId="{B63E521A-E171-4B7D-84B7-0211CC69E18A}" dt="2026-03-25T09:29:08.524" v="2923" actId="14100"/>
          <ac:spMkLst>
            <pc:docMk/>
            <pc:sldMk cId="1975224134" sldId="410"/>
            <ac:spMk id="5" creationId="{97D613A0-8F71-4C70-C5CD-E83ABE53DEDE}"/>
          </ac:spMkLst>
        </pc:spChg>
        <pc:spChg chg="add mod">
          <ac:chgData name="Zou, Ivan1 /CN" userId="f1dee9e2-0286-4093-b308-d375929e98af" providerId="ADAL" clId="{B63E521A-E171-4B7D-84B7-0211CC69E18A}" dt="2026-03-25T09:29:01.939" v="2921" actId="14100"/>
          <ac:spMkLst>
            <pc:docMk/>
            <pc:sldMk cId="1975224134" sldId="410"/>
            <ac:spMk id="6" creationId="{7B7B9AE5-9C46-C003-BD1C-828821B69E5A}"/>
          </ac:spMkLst>
        </pc:spChg>
        <pc:spChg chg="add mod">
          <ac:chgData name="Zou, Ivan1 /CN" userId="f1dee9e2-0286-4093-b308-d375929e98af" providerId="ADAL" clId="{B63E521A-E171-4B7D-84B7-0211CC69E18A}" dt="2026-03-24T12:54:37.100" v="2387" actId="1036"/>
          <ac:spMkLst>
            <pc:docMk/>
            <pc:sldMk cId="1975224134" sldId="410"/>
            <ac:spMk id="8" creationId="{380C0E9A-7B8D-7D4F-B58F-D9F047AC8573}"/>
          </ac:spMkLst>
        </pc:spChg>
        <pc:picChg chg="add mod ord">
          <ac:chgData name="Zou, Ivan1 /CN" userId="f1dee9e2-0286-4093-b308-d375929e98af" providerId="ADAL" clId="{B63E521A-E171-4B7D-84B7-0211CC69E18A}" dt="2026-03-25T09:28:55.226" v="2910" actId="14100"/>
          <ac:picMkLst>
            <pc:docMk/>
            <pc:sldMk cId="1975224134" sldId="410"/>
            <ac:picMk id="7" creationId="{281C7322-A254-5B13-A05C-312A45E68836}"/>
          </ac:picMkLst>
        </pc:picChg>
      </pc:sldChg>
      <pc:sldChg chg="addSp delSp modSp add mod modAnim">
        <pc:chgData name="Zou, Ivan1 /CN" userId="f1dee9e2-0286-4093-b308-d375929e98af" providerId="ADAL" clId="{B63E521A-E171-4B7D-84B7-0211CC69E18A}" dt="2026-03-27T03:09:37.729" v="4753" actId="1038"/>
        <pc:sldMkLst>
          <pc:docMk/>
          <pc:sldMk cId="308733350" sldId="411"/>
        </pc:sldMkLst>
        <pc:spChg chg="mod">
          <ac:chgData name="Zou, Ivan1 /CN" userId="f1dee9e2-0286-4093-b308-d375929e98af" providerId="ADAL" clId="{B63E521A-E171-4B7D-84B7-0211CC69E18A}" dt="2026-03-20T03:44:02.776" v="440" actId="20577"/>
          <ac:spMkLst>
            <pc:docMk/>
            <pc:sldMk cId="308733350" sldId="411"/>
            <ac:spMk id="2" creationId="{98629638-E898-A041-0131-913D957FC124}"/>
          </ac:spMkLst>
        </pc:spChg>
        <pc:spChg chg="add mod">
          <ac:chgData name="Zou, Ivan1 /CN" userId="f1dee9e2-0286-4093-b308-d375929e98af" providerId="ADAL" clId="{B63E521A-E171-4B7D-84B7-0211CC69E18A}" dt="2026-03-25T09:33:57.543" v="2945" actId="20577"/>
          <ac:spMkLst>
            <pc:docMk/>
            <pc:sldMk cId="308733350" sldId="411"/>
            <ac:spMk id="3" creationId="{FB7A5A95-E683-B2D6-DE22-9FCFE9C15400}"/>
          </ac:spMkLst>
        </pc:spChg>
        <pc:spChg chg="add mod">
          <ac:chgData name="Zou, Ivan1 /CN" userId="f1dee9e2-0286-4093-b308-d375929e98af" providerId="ADAL" clId="{B63E521A-E171-4B7D-84B7-0211CC69E18A}" dt="2026-03-27T03:08:42.287" v="4744" actId="1037"/>
          <ac:spMkLst>
            <pc:docMk/>
            <pc:sldMk cId="308733350" sldId="411"/>
            <ac:spMk id="4" creationId="{65CC6526-FF2E-C6B9-E267-AA580422AC77}"/>
          </ac:spMkLst>
        </pc:spChg>
        <pc:spChg chg="add mod">
          <ac:chgData name="Zou, Ivan1 /CN" userId="f1dee9e2-0286-4093-b308-d375929e98af" providerId="ADAL" clId="{B63E521A-E171-4B7D-84B7-0211CC69E18A}" dt="2026-03-25T13:51:41.686" v="3137" actId="1035"/>
          <ac:spMkLst>
            <pc:docMk/>
            <pc:sldMk cId="308733350" sldId="411"/>
            <ac:spMk id="7" creationId="{D932892E-768F-DE86-BB9B-A0535EF7AED4}"/>
          </ac:spMkLst>
        </pc:spChg>
        <pc:spChg chg="add mod">
          <ac:chgData name="Zou, Ivan1 /CN" userId="f1dee9e2-0286-4093-b308-d375929e98af" providerId="ADAL" clId="{B63E521A-E171-4B7D-84B7-0211CC69E18A}" dt="2026-03-25T13:51:30.982" v="3130" actId="404"/>
          <ac:spMkLst>
            <pc:docMk/>
            <pc:sldMk cId="308733350" sldId="411"/>
            <ac:spMk id="8" creationId="{8634BDA1-7099-3805-0AA7-E62E33C199B5}"/>
          </ac:spMkLst>
        </pc:spChg>
        <pc:spChg chg="add mod">
          <ac:chgData name="Zou, Ivan1 /CN" userId="f1dee9e2-0286-4093-b308-d375929e98af" providerId="ADAL" clId="{B63E521A-E171-4B7D-84B7-0211CC69E18A}" dt="2026-03-27T03:09:37.729" v="4753" actId="1038"/>
          <ac:spMkLst>
            <pc:docMk/>
            <pc:sldMk cId="308733350" sldId="411"/>
            <ac:spMk id="9" creationId="{762CD21F-8B3F-D35B-B359-7255DA7B6DE1}"/>
          </ac:spMkLst>
        </pc:spChg>
        <pc:spChg chg="add mod">
          <ac:chgData name="Zou, Ivan1 /CN" userId="f1dee9e2-0286-4093-b308-d375929e98af" providerId="ADAL" clId="{B63E521A-E171-4B7D-84B7-0211CC69E18A}" dt="2026-03-25T13:51:55.580" v="3139" actId="1076"/>
          <ac:spMkLst>
            <pc:docMk/>
            <pc:sldMk cId="308733350" sldId="411"/>
            <ac:spMk id="22" creationId="{3EA8C1A8-534E-25E0-6B80-293444386BFE}"/>
          </ac:spMkLst>
        </pc:spChg>
        <pc:picChg chg="add mod">
          <ac:chgData name="Zou, Ivan1 /CN" userId="f1dee9e2-0286-4093-b308-d375929e98af" providerId="ADAL" clId="{B63E521A-E171-4B7D-84B7-0211CC69E18A}" dt="2026-03-25T13:51:08.752" v="3122" actId="1076"/>
          <ac:picMkLst>
            <pc:docMk/>
            <pc:sldMk cId="308733350" sldId="411"/>
            <ac:picMk id="5" creationId="{400EAB6A-18D5-6007-5E83-510F54BB64FC}"/>
          </ac:picMkLst>
        </pc:picChg>
        <pc:picChg chg="add mod">
          <ac:chgData name="Zou, Ivan1 /CN" userId="f1dee9e2-0286-4093-b308-d375929e98af" providerId="ADAL" clId="{B63E521A-E171-4B7D-84B7-0211CC69E18A}" dt="2026-03-25T13:51:55.580" v="3139" actId="1076"/>
          <ac:picMkLst>
            <pc:docMk/>
            <pc:sldMk cId="308733350" sldId="411"/>
            <ac:picMk id="1026" creationId="{08FEA06B-7965-2563-6310-3485BF406073}"/>
          </ac:picMkLst>
        </pc:picChg>
        <pc:cxnChg chg="add mod">
          <ac:chgData name="Zou, Ivan1 /CN" userId="f1dee9e2-0286-4093-b308-d375929e98af" providerId="ADAL" clId="{B63E521A-E171-4B7D-84B7-0211CC69E18A}" dt="2026-03-25T13:51:59.623" v="3140" actId="14100"/>
          <ac:cxnSpMkLst>
            <pc:docMk/>
            <pc:sldMk cId="308733350" sldId="411"/>
            <ac:cxnSpMk id="6" creationId="{85ED0A35-C0FA-5E71-9C34-F45BD9D11EC5}"/>
          </ac:cxnSpMkLst>
        </pc:cxnChg>
      </pc:sldChg>
      <pc:sldChg chg="addSp delSp modSp add mod ord">
        <pc:chgData name="Zou, Ivan1 /CN" userId="f1dee9e2-0286-4093-b308-d375929e98af" providerId="ADAL" clId="{B63E521A-E171-4B7D-84B7-0211CC69E18A}" dt="2026-03-26T14:05:25.407" v="4419" actId="1076"/>
        <pc:sldMkLst>
          <pc:docMk/>
          <pc:sldMk cId="4212435548" sldId="412"/>
        </pc:sldMkLst>
        <pc:spChg chg="mod">
          <ac:chgData name="Zou, Ivan1 /CN" userId="f1dee9e2-0286-4093-b308-d375929e98af" providerId="ADAL" clId="{B63E521A-E171-4B7D-84B7-0211CC69E18A}" dt="2026-03-20T07:00:48.319" v="946" actId="1038"/>
          <ac:spMkLst>
            <pc:docMk/>
            <pc:sldMk cId="4212435548" sldId="412"/>
            <ac:spMk id="2" creationId="{65226CE6-D632-FF90-4697-3C24928A60C0}"/>
          </ac:spMkLst>
        </pc:spChg>
        <pc:spChg chg="add mod">
          <ac:chgData name="Zou, Ivan1 /CN" userId="f1dee9e2-0286-4093-b308-d375929e98af" providerId="ADAL" clId="{B63E521A-E171-4B7D-84B7-0211CC69E18A}" dt="2026-03-20T07:03:40.223" v="1006" actId="1076"/>
          <ac:spMkLst>
            <pc:docMk/>
            <pc:sldMk cId="4212435548" sldId="412"/>
            <ac:spMk id="3" creationId="{8442A6D7-79BA-EC67-7DF1-25697C987C47}"/>
          </ac:spMkLst>
        </pc:spChg>
        <pc:spChg chg="add mod">
          <ac:chgData name="Zou, Ivan1 /CN" userId="f1dee9e2-0286-4093-b308-d375929e98af" providerId="ADAL" clId="{B63E521A-E171-4B7D-84B7-0211CC69E18A}" dt="2026-03-24T12:48:26.019" v="2307" actId="14100"/>
          <ac:spMkLst>
            <pc:docMk/>
            <pc:sldMk cId="4212435548" sldId="412"/>
            <ac:spMk id="4" creationId="{8C7AAAFA-F4D0-4988-92CA-5E58D3AD49A4}"/>
          </ac:spMkLst>
        </pc:spChg>
        <pc:spChg chg="add mod">
          <ac:chgData name="Zou, Ivan1 /CN" userId="f1dee9e2-0286-4093-b308-d375929e98af" providerId="ADAL" clId="{B63E521A-E171-4B7D-84B7-0211CC69E18A}" dt="2026-03-24T12:48:44.264" v="2321" actId="1038"/>
          <ac:spMkLst>
            <pc:docMk/>
            <pc:sldMk cId="4212435548" sldId="412"/>
            <ac:spMk id="5" creationId="{1818674D-379A-D324-63E4-34E154EB9442}"/>
          </ac:spMkLst>
        </pc:spChg>
        <pc:spChg chg="add mod">
          <ac:chgData name="Zou, Ivan1 /CN" userId="f1dee9e2-0286-4093-b308-d375929e98af" providerId="ADAL" clId="{B63E521A-E171-4B7D-84B7-0211CC69E18A}" dt="2026-03-24T12:48:54.412" v="2323" actId="1076"/>
          <ac:spMkLst>
            <pc:docMk/>
            <pc:sldMk cId="4212435548" sldId="412"/>
            <ac:spMk id="6" creationId="{3C291A44-A559-483A-3362-DB16C0EF5762}"/>
          </ac:spMkLst>
        </pc:spChg>
        <pc:spChg chg="add mod">
          <ac:chgData name="Zou, Ivan1 /CN" userId="f1dee9e2-0286-4093-b308-d375929e98af" providerId="ADAL" clId="{B63E521A-E171-4B7D-84B7-0211CC69E18A}" dt="2026-03-26T14:04:41.645" v="4390" actId="1076"/>
          <ac:spMkLst>
            <pc:docMk/>
            <pc:sldMk cId="4212435548" sldId="412"/>
            <ac:spMk id="7" creationId="{4B819E41-EF61-7E08-EA84-0363D33D184A}"/>
          </ac:spMkLst>
        </pc:spChg>
        <pc:spChg chg="add mod">
          <ac:chgData name="Zou, Ivan1 /CN" userId="f1dee9e2-0286-4093-b308-d375929e98af" providerId="ADAL" clId="{B63E521A-E171-4B7D-84B7-0211CC69E18A}" dt="2026-03-26T14:05:03.062" v="4411" actId="1076"/>
          <ac:spMkLst>
            <pc:docMk/>
            <pc:sldMk cId="4212435548" sldId="412"/>
            <ac:spMk id="8" creationId="{83F927BF-92E5-4E9D-0A11-31A695291CE1}"/>
          </ac:spMkLst>
        </pc:spChg>
        <pc:spChg chg="add mod">
          <ac:chgData name="Zou, Ivan1 /CN" userId="f1dee9e2-0286-4093-b308-d375929e98af" providerId="ADAL" clId="{B63E521A-E171-4B7D-84B7-0211CC69E18A}" dt="2026-03-26T14:05:13.671" v="4413" actId="1076"/>
          <ac:spMkLst>
            <pc:docMk/>
            <pc:sldMk cId="4212435548" sldId="412"/>
            <ac:spMk id="9" creationId="{13BE69C7-1482-DA16-B8AF-9AA380A539DD}"/>
          </ac:spMkLst>
        </pc:spChg>
        <pc:spChg chg="add mod">
          <ac:chgData name="Zou, Ivan1 /CN" userId="f1dee9e2-0286-4093-b308-d375929e98af" providerId="ADAL" clId="{B63E521A-E171-4B7D-84B7-0211CC69E18A}" dt="2026-03-26T14:05:25.407" v="4419" actId="1076"/>
          <ac:spMkLst>
            <pc:docMk/>
            <pc:sldMk cId="4212435548" sldId="412"/>
            <ac:spMk id="10" creationId="{10824A98-BA5E-5430-DE2E-A16FF0D2B434}"/>
          </ac:spMkLst>
        </pc:spChg>
        <pc:picChg chg="mod">
          <ac:chgData name="Zou, Ivan1 /CN" userId="f1dee9e2-0286-4093-b308-d375929e98af" providerId="ADAL" clId="{B63E521A-E171-4B7D-84B7-0211CC69E18A}" dt="2026-03-20T07:01:24.148" v="947" actId="1076"/>
          <ac:picMkLst>
            <pc:docMk/>
            <pc:sldMk cId="4212435548" sldId="412"/>
            <ac:picMk id="17" creationId="{23605D5E-4D85-3B4B-0F6D-D630F8B8F863}"/>
          </ac:picMkLst>
        </pc:picChg>
        <pc:picChg chg="mod modCrop">
          <ac:chgData name="Zou, Ivan1 /CN" userId="f1dee9e2-0286-4093-b308-d375929e98af" providerId="ADAL" clId="{B63E521A-E171-4B7D-84B7-0211CC69E18A}" dt="2026-03-24T12:48:13.847" v="2304" actId="732"/>
          <ac:picMkLst>
            <pc:docMk/>
            <pc:sldMk cId="4212435548" sldId="412"/>
            <ac:picMk id="19" creationId="{F77CC3B4-74D6-6D8B-5ED5-1372F9BEF73E}"/>
          </ac:picMkLst>
        </pc:picChg>
      </pc:sldChg>
      <pc:sldChg chg="addSp delSp modSp add mod modAnim">
        <pc:chgData name="Zou, Ivan1 /CN" userId="f1dee9e2-0286-4093-b308-d375929e98af" providerId="ADAL" clId="{B63E521A-E171-4B7D-84B7-0211CC69E18A}" dt="2026-03-26T14:24:35.787" v="4423"/>
        <pc:sldMkLst>
          <pc:docMk/>
          <pc:sldMk cId="1217915356" sldId="413"/>
        </pc:sldMkLst>
        <pc:spChg chg="mod">
          <ac:chgData name="Zou, Ivan1 /CN" userId="f1dee9e2-0286-4093-b308-d375929e98af" providerId="ADAL" clId="{B63E521A-E171-4B7D-84B7-0211CC69E18A}" dt="2026-03-20T06:57:06.018" v="917" actId="1076"/>
          <ac:spMkLst>
            <pc:docMk/>
            <pc:sldMk cId="1217915356" sldId="413"/>
            <ac:spMk id="2" creationId="{91F22E26-0DB9-483D-7188-28549821466C}"/>
          </ac:spMkLst>
        </pc:spChg>
        <pc:spChg chg="add mod">
          <ac:chgData name="Zou, Ivan1 /CN" userId="f1dee9e2-0286-4093-b308-d375929e98af" providerId="ADAL" clId="{B63E521A-E171-4B7D-84B7-0211CC69E18A}" dt="2026-03-24T12:46:14.953" v="2277" actId="1076"/>
          <ac:spMkLst>
            <pc:docMk/>
            <pc:sldMk cId="1217915356" sldId="413"/>
            <ac:spMk id="4" creationId="{A5B53E6F-F2DD-5E70-B0B1-EBB403CCC7AC}"/>
          </ac:spMkLst>
        </pc:spChg>
        <pc:spChg chg="add mod">
          <ac:chgData name="Zou, Ivan1 /CN" userId="f1dee9e2-0286-4093-b308-d375929e98af" providerId="ADAL" clId="{B63E521A-E171-4B7D-84B7-0211CC69E18A}" dt="2026-03-24T12:46:59.300" v="2284" actId="14100"/>
          <ac:spMkLst>
            <pc:docMk/>
            <pc:sldMk cId="1217915356" sldId="413"/>
            <ac:spMk id="5" creationId="{3B1E80D8-9A2F-B7AD-E205-02F1E51B8164}"/>
          </ac:spMkLst>
        </pc:spChg>
        <pc:spChg chg="add mod">
          <ac:chgData name="Zou, Ivan1 /CN" userId="f1dee9e2-0286-4093-b308-d375929e98af" providerId="ADAL" clId="{B63E521A-E171-4B7D-84B7-0211CC69E18A}" dt="2026-03-24T12:47:12.721" v="2286" actId="1076"/>
          <ac:spMkLst>
            <pc:docMk/>
            <pc:sldMk cId="1217915356" sldId="413"/>
            <ac:spMk id="7" creationId="{4C43525E-39A4-CF4A-E56F-954A1AAB6489}"/>
          </ac:spMkLst>
        </pc:spChg>
        <pc:spChg chg="add mod">
          <ac:chgData name="Zou, Ivan1 /CN" userId="f1dee9e2-0286-4093-b308-d375929e98af" providerId="ADAL" clId="{B63E521A-E171-4B7D-84B7-0211CC69E18A}" dt="2026-03-24T12:47:33.238" v="2297" actId="1035"/>
          <ac:spMkLst>
            <pc:docMk/>
            <pc:sldMk cId="1217915356" sldId="413"/>
            <ac:spMk id="8" creationId="{691E054D-792D-CE0A-F1AB-F06360A7A3F0}"/>
          </ac:spMkLst>
        </pc:spChg>
        <pc:spChg chg="add mod">
          <ac:chgData name="Zou, Ivan1 /CN" userId="f1dee9e2-0286-4093-b308-d375929e98af" providerId="ADAL" clId="{B63E521A-E171-4B7D-84B7-0211CC69E18A}" dt="2026-03-20T07:00:16.611" v="933" actId="14100"/>
          <ac:spMkLst>
            <pc:docMk/>
            <pc:sldMk cId="1217915356" sldId="413"/>
            <ac:spMk id="12" creationId="{268B63FE-C058-34C1-8047-9405C03F4D18}"/>
          </ac:spMkLst>
        </pc:spChg>
        <pc:spChg chg="add mod">
          <ac:chgData name="Zou, Ivan1 /CN" userId="f1dee9e2-0286-4093-b308-d375929e98af" providerId="ADAL" clId="{B63E521A-E171-4B7D-84B7-0211CC69E18A}" dt="2026-03-20T07:03:06.743" v="995" actId="20577"/>
          <ac:spMkLst>
            <pc:docMk/>
            <pc:sldMk cId="1217915356" sldId="413"/>
            <ac:spMk id="13" creationId="{4B20024A-FFB0-1B54-88F3-70958A56CBE3}"/>
          </ac:spMkLst>
        </pc:spChg>
        <pc:picChg chg="add mod">
          <ac:chgData name="Zou, Ivan1 /CN" userId="f1dee9e2-0286-4093-b308-d375929e98af" providerId="ADAL" clId="{B63E521A-E171-4B7D-84B7-0211CC69E18A}" dt="2026-03-24T12:45:39.948" v="2272" actId="1076"/>
          <ac:picMkLst>
            <pc:docMk/>
            <pc:sldMk cId="1217915356" sldId="413"/>
            <ac:picMk id="6" creationId="{92A83D5C-C57C-1D1D-C800-E1377CED697A}"/>
          </ac:picMkLst>
        </pc:picChg>
        <pc:picChg chg="add mod">
          <ac:chgData name="Zou, Ivan1 /CN" userId="f1dee9e2-0286-4093-b308-d375929e98af" providerId="ADAL" clId="{B63E521A-E171-4B7D-84B7-0211CC69E18A}" dt="2026-03-20T07:02:16.287" v="953" actId="1076"/>
          <ac:picMkLst>
            <pc:docMk/>
            <pc:sldMk cId="1217915356" sldId="413"/>
            <ac:picMk id="10" creationId="{CED536B9-CFEB-0EFB-8F62-B39E9F6DE5E3}"/>
          </ac:picMkLst>
        </pc:picChg>
      </pc:sldChg>
      <pc:sldChg chg="addSp delSp modSp add mod">
        <pc:chgData name="Zou, Ivan1 /CN" userId="f1dee9e2-0286-4093-b308-d375929e98af" providerId="ADAL" clId="{B63E521A-E171-4B7D-84B7-0211CC69E18A}" dt="2026-03-24T12:50:45.713" v="2335" actId="14100"/>
        <pc:sldMkLst>
          <pc:docMk/>
          <pc:sldMk cId="2714796690" sldId="415"/>
        </pc:sldMkLst>
        <pc:spChg chg="mod">
          <ac:chgData name="Zou, Ivan1 /CN" userId="f1dee9e2-0286-4093-b308-d375929e98af" providerId="ADAL" clId="{B63E521A-E171-4B7D-84B7-0211CC69E18A}" dt="2026-03-20T07:18:31.991" v="1057" actId="20577"/>
          <ac:spMkLst>
            <pc:docMk/>
            <pc:sldMk cId="2714796690" sldId="415"/>
            <ac:spMk id="3" creationId="{07BAC6F2-F832-4C23-5196-BD1FC66BC21F}"/>
          </ac:spMkLst>
        </pc:spChg>
        <pc:spChg chg="add mod">
          <ac:chgData name="Zou, Ivan1 /CN" userId="f1dee9e2-0286-4093-b308-d375929e98af" providerId="ADAL" clId="{B63E521A-E171-4B7D-84B7-0211CC69E18A}" dt="2026-03-24T12:49:21.853" v="2325" actId="1076"/>
          <ac:spMkLst>
            <pc:docMk/>
            <pc:sldMk cId="2714796690" sldId="415"/>
            <ac:spMk id="4" creationId="{12B81F64-6137-B1FD-F167-337717453FD5}"/>
          </ac:spMkLst>
        </pc:spChg>
        <pc:spChg chg="add mod">
          <ac:chgData name="Zou, Ivan1 /CN" userId="f1dee9e2-0286-4093-b308-d375929e98af" providerId="ADAL" clId="{B63E521A-E171-4B7D-84B7-0211CC69E18A}" dt="2026-03-24T12:50:33.821" v="2330" actId="14100"/>
          <ac:spMkLst>
            <pc:docMk/>
            <pc:sldMk cId="2714796690" sldId="415"/>
            <ac:spMk id="6" creationId="{4AB725B9-4A7E-F640-0077-0A601FB1F167}"/>
          </ac:spMkLst>
        </pc:spChg>
        <pc:spChg chg="add mod">
          <ac:chgData name="Zou, Ivan1 /CN" userId="f1dee9e2-0286-4093-b308-d375929e98af" providerId="ADAL" clId="{B63E521A-E171-4B7D-84B7-0211CC69E18A}" dt="2026-03-24T12:50:45.713" v="2335" actId="14100"/>
          <ac:spMkLst>
            <pc:docMk/>
            <pc:sldMk cId="2714796690" sldId="415"/>
            <ac:spMk id="8" creationId="{B3E80590-AFCB-AF13-D868-851E19527857}"/>
          </ac:spMkLst>
        </pc:spChg>
        <pc:picChg chg="add mod modCrop">
          <ac:chgData name="Zou, Ivan1 /CN" userId="f1dee9e2-0286-4093-b308-d375929e98af" providerId="ADAL" clId="{B63E521A-E171-4B7D-84B7-0211CC69E18A}" dt="2026-03-20T07:19:58.006" v="1071" actId="732"/>
          <ac:picMkLst>
            <pc:docMk/>
            <pc:sldMk cId="2714796690" sldId="415"/>
            <ac:picMk id="5" creationId="{AB66DF17-106C-7166-EEF1-C0C4B840DB9F}"/>
          </ac:picMkLst>
        </pc:picChg>
        <pc:picChg chg="add mod">
          <ac:chgData name="Zou, Ivan1 /CN" userId="f1dee9e2-0286-4093-b308-d375929e98af" providerId="ADAL" clId="{B63E521A-E171-4B7D-84B7-0211CC69E18A}" dt="2026-03-23T07:35:42.003" v="2008" actId="1076"/>
          <ac:picMkLst>
            <pc:docMk/>
            <pc:sldMk cId="2714796690" sldId="415"/>
            <ac:picMk id="7" creationId="{BC26D9AB-A20D-4BCB-5BBA-20CB7FBF77C5}"/>
          </ac:picMkLst>
        </pc:picChg>
      </pc:sldChg>
      <pc:sldChg chg="addSp delSp modSp add mod">
        <pc:chgData name="Zou, Ivan1 /CN" userId="f1dee9e2-0286-4093-b308-d375929e98af" providerId="ADAL" clId="{B63E521A-E171-4B7D-84B7-0211CC69E18A}" dt="2026-03-25T14:05:17.310" v="3228" actId="113"/>
        <pc:sldMkLst>
          <pc:docMk/>
          <pc:sldMk cId="3880092395" sldId="419"/>
        </pc:sldMkLst>
        <pc:spChg chg="add mod">
          <ac:chgData name="Zou, Ivan1 /CN" userId="f1dee9e2-0286-4093-b308-d375929e98af" providerId="ADAL" clId="{B63E521A-E171-4B7D-84B7-0211CC69E18A}" dt="2026-03-25T13:12:13.517" v="2969" actId="113"/>
          <ac:spMkLst>
            <pc:docMk/>
            <pc:sldMk cId="3880092395" sldId="419"/>
            <ac:spMk id="5" creationId="{ED81DDC7-BB87-0BC6-D926-14B902001427}"/>
          </ac:spMkLst>
        </pc:spChg>
        <pc:spChg chg="add mod">
          <ac:chgData name="Zou, Ivan1 /CN" userId="f1dee9e2-0286-4093-b308-d375929e98af" providerId="ADAL" clId="{B63E521A-E171-4B7D-84B7-0211CC69E18A}" dt="2026-03-25T14:01:51.184" v="3185" actId="113"/>
          <ac:spMkLst>
            <pc:docMk/>
            <pc:sldMk cId="3880092395" sldId="419"/>
            <ac:spMk id="14" creationId="{E12CFA12-E572-DA5C-9C4F-58DD9262F9F4}"/>
          </ac:spMkLst>
        </pc:spChg>
        <pc:spChg chg="add mod">
          <ac:chgData name="Zou, Ivan1 /CN" userId="f1dee9e2-0286-4093-b308-d375929e98af" providerId="ADAL" clId="{B63E521A-E171-4B7D-84B7-0211CC69E18A}" dt="2026-03-25T14:02:25.236" v="3198" actId="20577"/>
          <ac:spMkLst>
            <pc:docMk/>
            <pc:sldMk cId="3880092395" sldId="419"/>
            <ac:spMk id="15" creationId="{73CFF894-B6BD-A72D-98F0-F9B99275BD93}"/>
          </ac:spMkLst>
        </pc:spChg>
        <pc:spChg chg="add mod">
          <ac:chgData name="Zou, Ivan1 /CN" userId="f1dee9e2-0286-4093-b308-d375929e98af" providerId="ADAL" clId="{B63E521A-E171-4B7D-84B7-0211CC69E18A}" dt="2026-03-25T14:05:17.310" v="3228" actId="113"/>
          <ac:spMkLst>
            <pc:docMk/>
            <pc:sldMk cId="3880092395" sldId="419"/>
            <ac:spMk id="18" creationId="{73751F81-C140-3B26-186B-D0851F989E49}"/>
          </ac:spMkLst>
        </pc:spChg>
        <pc:picChg chg="add mod ord">
          <ac:chgData name="Zou, Ivan1 /CN" userId="f1dee9e2-0286-4093-b308-d375929e98af" providerId="ADAL" clId="{B63E521A-E171-4B7D-84B7-0211CC69E18A}" dt="2026-03-25T13:39:24.625" v="3093" actId="1076"/>
          <ac:picMkLst>
            <pc:docMk/>
            <pc:sldMk cId="3880092395" sldId="419"/>
            <ac:picMk id="7" creationId="{789D15A4-309D-0294-8389-ACBBD76FDAF3}"/>
          </ac:picMkLst>
        </pc:picChg>
        <pc:picChg chg="add mod">
          <ac:chgData name="Zou, Ivan1 /CN" userId="f1dee9e2-0286-4093-b308-d375929e98af" providerId="ADAL" clId="{B63E521A-E171-4B7D-84B7-0211CC69E18A}" dt="2026-03-25T13:38:18.001" v="3085" actId="208"/>
          <ac:picMkLst>
            <pc:docMk/>
            <pc:sldMk cId="3880092395" sldId="419"/>
            <ac:picMk id="9" creationId="{5189D867-AE4F-9FAD-E56B-8D6B8399DF4B}"/>
          </ac:picMkLst>
        </pc:picChg>
        <pc:picChg chg="add mod modCrop">
          <ac:chgData name="Zou, Ivan1 /CN" userId="f1dee9e2-0286-4093-b308-d375929e98af" providerId="ADAL" clId="{B63E521A-E171-4B7D-84B7-0211CC69E18A}" dt="2026-03-25T14:02:28.223" v="3199" actId="1076"/>
          <ac:picMkLst>
            <pc:docMk/>
            <pc:sldMk cId="3880092395" sldId="419"/>
            <ac:picMk id="16" creationId="{7B794119-BD42-C976-35BE-53AD23ACE850}"/>
          </ac:picMkLst>
        </pc:picChg>
        <pc:picChg chg="add mod">
          <ac:chgData name="Zou, Ivan1 /CN" userId="f1dee9e2-0286-4093-b308-d375929e98af" providerId="ADAL" clId="{B63E521A-E171-4B7D-84B7-0211CC69E18A}" dt="2026-03-25T13:38:21.148" v="3086" actId="208"/>
          <ac:picMkLst>
            <pc:docMk/>
            <pc:sldMk cId="3880092395" sldId="419"/>
            <ac:picMk id="20" creationId="{9D7FCA12-79E2-AD2B-2F40-7FCA413EEFE0}"/>
          </ac:picMkLst>
        </pc:picChg>
        <pc:cxnChg chg="add mod">
          <ac:chgData name="Zou, Ivan1 /CN" userId="f1dee9e2-0286-4093-b308-d375929e98af" providerId="ADAL" clId="{B63E521A-E171-4B7D-84B7-0211CC69E18A}" dt="2026-03-25T14:00:31.492" v="3143" actId="14100"/>
          <ac:cxnSpMkLst>
            <pc:docMk/>
            <pc:sldMk cId="3880092395" sldId="419"/>
            <ac:cxnSpMk id="31" creationId="{825920AA-B828-F705-3F91-03C756340A5C}"/>
          </ac:cxnSpMkLst>
        </pc:cxnChg>
        <pc:cxnChg chg="add mod">
          <ac:chgData name="Zou, Ivan1 /CN" userId="f1dee9e2-0286-4093-b308-d375929e98af" providerId="ADAL" clId="{B63E521A-E171-4B7D-84B7-0211CC69E18A}" dt="2026-03-25T14:00:59.380" v="3146" actId="14100"/>
          <ac:cxnSpMkLst>
            <pc:docMk/>
            <pc:sldMk cId="3880092395" sldId="419"/>
            <ac:cxnSpMk id="33" creationId="{79A51923-8400-BC5E-229D-5E84F1969D82}"/>
          </ac:cxnSpMkLst>
        </pc:cxnChg>
        <pc:cxnChg chg="add mod">
          <ac:chgData name="Zou, Ivan1 /CN" userId="f1dee9e2-0286-4093-b308-d375929e98af" providerId="ADAL" clId="{B63E521A-E171-4B7D-84B7-0211CC69E18A}" dt="2026-03-25T14:02:30.984" v="3200" actId="14100"/>
          <ac:cxnSpMkLst>
            <pc:docMk/>
            <pc:sldMk cId="3880092395" sldId="419"/>
            <ac:cxnSpMk id="36" creationId="{C552890D-03D0-F966-A919-00B5DE87D77E}"/>
          </ac:cxnSpMkLst>
        </pc:cxnChg>
      </pc:sldChg>
      <pc:sldChg chg="addSp delSp modSp add mod modAnim">
        <pc:chgData name="Zou, Ivan1 /CN" userId="f1dee9e2-0286-4093-b308-d375929e98af" providerId="ADAL" clId="{B63E521A-E171-4B7D-84B7-0211CC69E18A}" dt="2026-03-27T01:00:43.900" v="4526"/>
        <pc:sldMkLst>
          <pc:docMk/>
          <pc:sldMk cId="1996397185" sldId="420"/>
        </pc:sldMkLst>
        <pc:spChg chg="add mod">
          <ac:chgData name="Zou, Ivan1 /CN" userId="f1dee9e2-0286-4093-b308-d375929e98af" providerId="ADAL" clId="{B63E521A-E171-4B7D-84B7-0211CC69E18A}" dt="2026-03-25T13:12:32.473" v="2971"/>
          <ac:spMkLst>
            <pc:docMk/>
            <pc:sldMk cId="1996397185" sldId="420"/>
            <ac:spMk id="9" creationId="{754B31FB-B1B0-2532-42C3-073D5B7F4CC5}"/>
          </ac:spMkLst>
        </pc:spChg>
        <pc:spChg chg="add mod">
          <ac:chgData name="Zou, Ivan1 /CN" userId="f1dee9e2-0286-4093-b308-d375929e98af" providerId="ADAL" clId="{B63E521A-E171-4B7D-84B7-0211CC69E18A}" dt="2026-03-25T14:07:02.400" v="3283" actId="113"/>
          <ac:spMkLst>
            <pc:docMk/>
            <pc:sldMk cId="1996397185" sldId="420"/>
            <ac:spMk id="19" creationId="{40D96515-A2E2-0D5F-12D2-C31A8F6EFFB2}"/>
          </ac:spMkLst>
        </pc:spChg>
        <pc:spChg chg="add mod">
          <ac:chgData name="Zou, Ivan1 /CN" userId="f1dee9e2-0286-4093-b308-d375929e98af" providerId="ADAL" clId="{B63E521A-E171-4B7D-84B7-0211CC69E18A}" dt="2026-03-25T14:06:52.126" v="3280" actId="1076"/>
          <ac:spMkLst>
            <pc:docMk/>
            <pc:sldMk cId="1996397185" sldId="420"/>
            <ac:spMk id="20" creationId="{72092F49-C104-C4F4-1AB7-9CF9C1674FFF}"/>
          </ac:spMkLst>
        </pc:spChg>
        <pc:spChg chg="add mod">
          <ac:chgData name="Zou, Ivan1 /CN" userId="f1dee9e2-0286-4093-b308-d375929e98af" providerId="ADAL" clId="{B63E521A-E171-4B7D-84B7-0211CC69E18A}" dt="2026-03-25T14:07:14.865" v="3293" actId="20577"/>
          <ac:spMkLst>
            <pc:docMk/>
            <pc:sldMk cId="1996397185" sldId="420"/>
            <ac:spMk id="21" creationId="{63D6F54C-011F-CD4A-7A6A-F9F624CA2E9F}"/>
          </ac:spMkLst>
        </pc:spChg>
        <pc:spChg chg="add mod">
          <ac:chgData name="Zou, Ivan1 /CN" userId="f1dee9e2-0286-4093-b308-d375929e98af" providerId="ADAL" clId="{B63E521A-E171-4B7D-84B7-0211CC69E18A}" dt="2026-03-26T09:26:01.272" v="3805" actId="1076"/>
          <ac:spMkLst>
            <pc:docMk/>
            <pc:sldMk cId="1996397185" sldId="420"/>
            <ac:spMk id="23" creationId="{256289A9-2111-31A7-A6D9-C35FC3413F68}"/>
          </ac:spMkLst>
        </pc:spChg>
        <pc:picChg chg="add mod">
          <ac:chgData name="Zou, Ivan1 /CN" userId="f1dee9e2-0286-4093-b308-d375929e98af" providerId="ADAL" clId="{B63E521A-E171-4B7D-84B7-0211CC69E18A}" dt="2026-03-26T09:25:07.393" v="3747" actId="208"/>
          <ac:picMkLst>
            <pc:docMk/>
            <pc:sldMk cId="1996397185" sldId="420"/>
            <ac:picMk id="6" creationId="{25C459C3-7D83-04EF-7A11-249124101EF2}"/>
          </ac:picMkLst>
        </pc:picChg>
        <pc:picChg chg="add mod">
          <ac:chgData name="Zou, Ivan1 /CN" userId="f1dee9e2-0286-4093-b308-d375929e98af" providerId="ADAL" clId="{B63E521A-E171-4B7D-84B7-0211CC69E18A}" dt="2026-03-26T09:25:16.746" v="3748" actId="208"/>
          <ac:picMkLst>
            <pc:docMk/>
            <pc:sldMk cId="1996397185" sldId="420"/>
            <ac:picMk id="8" creationId="{FCFBB315-6664-01FC-B5E9-646964772098}"/>
          </ac:picMkLst>
        </pc:picChg>
        <pc:picChg chg="add mod ord">
          <ac:chgData name="Zou, Ivan1 /CN" userId="f1dee9e2-0286-4093-b308-d375929e98af" providerId="ADAL" clId="{B63E521A-E171-4B7D-84B7-0211CC69E18A}" dt="2026-03-25T13:39:38.469" v="3097" actId="167"/>
          <ac:picMkLst>
            <pc:docMk/>
            <pc:sldMk cId="1996397185" sldId="420"/>
            <ac:picMk id="13" creationId="{C8A1019E-3E7D-A0E2-4A87-36BB53062F7E}"/>
          </ac:picMkLst>
        </pc:picChg>
        <pc:picChg chg="mod">
          <ac:chgData name="Zou, Ivan1 /CN" userId="f1dee9e2-0286-4093-b308-d375929e98af" providerId="ADAL" clId="{B63E521A-E171-4B7D-84B7-0211CC69E18A}" dt="2026-03-26T09:25:19.985" v="3749" actId="208"/>
          <ac:picMkLst>
            <pc:docMk/>
            <pc:sldMk cId="1996397185" sldId="420"/>
            <ac:picMk id="30" creationId="{1F69B247-CDF3-FE1E-B2D7-7DE4932DC83D}"/>
          </ac:picMkLst>
        </pc:picChg>
        <pc:cxnChg chg="add mod">
          <ac:chgData name="Zou, Ivan1 /CN" userId="f1dee9e2-0286-4093-b308-d375929e98af" providerId="ADAL" clId="{B63E521A-E171-4B7D-84B7-0211CC69E18A}" dt="2026-03-25T14:05:50.324" v="3233" actId="14100"/>
          <ac:cxnSpMkLst>
            <pc:docMk/>
            <pc:sldMk cId="1996397185" sldId="420"/>
            <ac:cxnSpMk id="10" creationId="{2D2764F6-669D-20ED-36B9-B2E349E4B691}"/>
          </ac:cxnSpMkLst>
        </pc:cxnChg>
        <pc:cxnChg chg="add mod">
          <ac:chgData name="Zou, Ivan1 /CN" userId="f1dee9e2-0286-4093-b308-d375929e98af" providerId="ADAL" clId="{B63E521A-E171-4B7D-84B7-0211CC69E18A}" dt="2026-03-25T14:05:46.340" v="3232" actId="14100"/>
          <ac:cxnSpMkLst>
            <pc:docMk/>
            <pc:sldMk cId="1996397185" sldId="420"/>
            <ac:cxnSpMk id="12" creationId="{18D4E704-97BE-0F54-97E4-62B312725BCB}"/>
          </ac:cxnSpMkLst>
        </pc:cxnChg>
        <pc:cxnChg chg="add mod">
          <ac:chgData name="Zou, Ivan1 /CN" userId="f1dee9e2-0286-4093-b308-d375929e98af" providerId="ADAL" clId="{B63E521A-E171-4B7D-84B7-0211CC69E18A}" dt="2026-03-25T14:06:40.973" v="3270" actId="1076"/>
          <ac:cxnSpMkLst>
            <pc:docMk/>
            <pc:sldMk cId="1996397185" sldId="420"/>
            <ac:cxnSpMk id="14" creationId="{A755D7F0-D4D3-03CA-3C6D-9A7D5DD667FA}"/>
          </ac:cxnSpMkLst>
        </pc:cxnChg>
      </pc:sldChg>
      <pc:sldChg chg="addSp delSp modSp add mod">
        <pc:chgData name="Zou, Ivan1 /CN" userId="f1dee9e2-0286-4093-b308-d375929e98af" providerId="ADAL" clId="{B63E521A-E171-4B7D-84B7-0211CC69E18A}" dt="2026-03-26T09:13:45.516" v="3703" actId="1076"/>
        <pc:sldMkLst>
          <pc:docMk/>
          <pc:sldMk cId="4203617092" sldId="421"/>
        </pc:sldMkLst>
        <pc:spChg chg="add mod">
          <ac:chgData name="Zou, Ivan1 /CN" userId="f1dee9e2-0286-4093-b308-d375929e98af" providerId="ADAL" clId="{B63E521A-E171-4B7D-84B7-0211CC69E18A}" dt="2026-03-25T13:36:45.776" v="3079" actId="1076"/>
          <ac:spMkLst>
            <pc:docMk/>
            <pc:sldMk cId="4203617092" sldId="421"/>
            <ac:spMk id="3" creationId="{75CDD20B-E0D5-CF2B-B529-A3287F5E065E}"/>
          </ac:spMkLst>
        </pc:spChg>
        <pc:spChg chg="add mod">
          <ac:chgData name="Zou, Ivan1 /CN" userId="f1dee9e2-0286-4093-b308-d375929e98af" providerId="ADAL" clId="{B63E521A-E171-4B7D-84B7-0211CC69E18A}" dt="2026-03-25T13:36:50.959" v="3081" actId="14100"/>
          <ac:spMkLst>
            <pc:docMk/>
            <pc:sldMk cId="4203617092" sldId="421"/>
            <ac:spMk id="6" creationId="{0E3D3F3D-32BD-D34C-566D-794C4B53B841}"/>
          </ac:spMkLst>
        </pc:spChg>
        <pc:spChg chg="add mod">
          <ac:chgData name="Zou, Ivan1 /CN" userId="f1dee9e2-0286-4093-b308-d375929e98af" providerId="ADAL" clId="{B63E521A-E171-4B7D-84B7-0211CC69E18A}" dt="2026-03-25T13:36:39.297" v="3077" actId="1076"/>
          <ac:spMkLst>
            <pc:docMk/>
            <pc:sldMk cId="4203617092" sldId="421"/>
            <ac:spMk id="7" creationId="{33C09170-5609-65CF-5856-48F0F69B3551}"/>
          </ac:spMkLst>
        </pc:spChg>
        <pc:picChg chg="add mod ord modCrop">
          <ac:chgData name="Zou, Ivan1 /CN" userId="f1dee9e2-0286-4093-b308-d375929e98af" providerId="ADAL" clId="{B63E521A-E171-4B7D-84B7-0211CC69E18A}" dt="2026-03-25T14:16:24.603" v="3660" actId="208"/>
          <ac:picMkLst>
            <pc:docMk/>
            <pc:sldMk cId="4203617092" sldId="421"/>
            <ac:picMk id="9" creationId="{2BDACB79-4105-37F0-E78B-C0A9FFD91C1B}"/>
          </ac:picMkLst>
        </pc:picChg>
        <pc:cxnChg chg="add mod">
          <ac:chgData name="Zou, Ivan1 /CN" userId="f1dee9e2-0286-4093-b308-d375929e98af" providerId="ADAL" clId="{B63E521A-E171-4B7D-84B7-0211CC69E18A}" dt="2026-03-26T09:13:45.516" v="3703" actId="1076"/>
          <ac:cxnSpMkLst>
            <pc:docMk/>
            <pc:sldMk cId="4203617092" sldId="421"/>
            <ac:cxnSpMk id="4" creationId="{30E6669E-D0AF-F7F1-E462-0B06F90C1275}"/>
          </ac:cxnSpMkLst>
        </pc:cxnChg>
        <pc:cxnChg chg="add del mod">
          <ac:chgData name="Zou, Ivan1 /CN" userId="f1dee9e2-0286-4093-b308-d375929e98af" providerId="ADAL" clId="{B63E521A-E171-4B7D-84B7-0211CC69E18A}" dt="2026-03-26T09:13:23.983" v="3701" actId="478"/>
          <ac:cxnSpMkLst>
            <pc:docMk/>
            <pc:sldMk cId="4203617092" sldId="421"/>
            <ac:cxnSpMk id="5" creationId="{E921DD09-F58D-59ED-0A11-D4A1A80DC756}"/>
          </ac:cxnSpMkLst>
        </pc:cxnChg>
      </pc:sldChg>
      <pc:sldChg chg="addSp delSp modSp add mod">
        <pc:chgData name="Zou, Ivan1 /CN" userId="f1dee9e2-0286-4093-b308-d375929e98af" providerId="ADAL" clId="{B63E521A-E171-4B7D-84B7-0211CC69E18A}" dt="2026-03-25T14:16:36.522" v="3662" actId="208"/>
        <pc:sldMkLst>
          <pc:docMk/>
          <pc:sldMk cId="4234384581" sldId="422"/>
        </pc:sldMkLst>
        <pc:spChg chg="add mod">
          <ac:chgData name="Zou, Ivan1 /CN" userId="f1dee9e2-0286-4093-b308-d375929e98af" providerId="ADAL" clId="{B63E521A-E171-4B7D-84B7-0211CC69E18A}" dt="2026-03-25T13:15:26.651" v="2999"/>
          <ac:spMkLst>
            <pc:docMk/>
            <pc:sldMk cId="4234384581" sldId="422"/>
            <ac:spMk id="4" creationId="{DD651A01-7821-9012-23A3-7471B6907D51}"/>
          </ac:spMkLst>
        </pc:spChg>
        <pc:spChg chg="add mod">
          <ac:chgData name="Zou, Ivan1 /CN" userId="f1dee9e2-0286-4093-b308-d375929e98af" providerId="ADAL" clId="{B63E521A-E171-4B7D-84B7-0211CC69E18A}" dt="2026-03-25T13:23:21.953" v="3066" actId="1076"/>
          <ac:spMkLst>
            <pc:docMk/>
            <pc:sldMk cId="4234384581" sldId="422"/>
            <ac:spMk id="7" creationId="{FD62A93B-1EDC-A235-6F19-4A9591F545D3}"/>
          </ac:spMkLst>
        </pc:spChg>
        <pc:spChg chg="add mod">
          <ac:chgData name="Zou, Ivan1 /CN" userId="f1dee9e2-0286-4093-b308-d375929e98af" providerId="ADAL" clId="{B63E521A-E171-4B7D-84B7-0211CC69E18A}" dt="2026-03-25T13:23:21.953" v="3066" actId="1076"/>
          <ac:spMkLst>
            <pc:docMk/>
            <pc:sldMk cId="4234384581" sldId="422"/>
            <ac:spMk id="8" creationId="{7AC9B392-C955-A8B1-9472-B4F1AA2A9633}"/>
          </ac:spMkLst>
        </pc:spChg>
        <pc:spChg chg="add mod">
          <ac:chgData name="Zou, Ivan1 /CN" userId="f1dee9e2-0286-4093-b308-d375929e98af" providerId="ADAL" clId="{B63E521A-E171-4B7D-84B7-0211CC69E18A}" dt="2026-03-25T13:45:54.746" v="3106" actId="1076"/>
          <ac:spMkLst>
            <pc:docMk/>
            <pc:sldMk cId="4234384581" sldId="422"/>
            <ac:spMk id="9" creationId="{E2FE8442-73AE-0440-586A-458922CF9EDA}"/>
          </ac:spMkLst>
        </pc:spChg>
        <pc:picChg chg="add mod ord modCrop">
          <ac:chgData name="Zou, Ivan1 /CN" userId="f1dee9e2-0286-4093-b308-d375929e98af" providerId="ADAL" clId="{B63E521A-E171-4B7D-84B7-0211CC69E18A}" dt="2026-03-25T14:16:36.522" v="3662" actId="208"/>
          <ac:picMkLst>
            <pc:docMk/>
            <pc:sldMk cId="4234384581" sldId="422"/>
            <ac:picMk id="10" creationId="{1F297573-FB1E-CD47-F6F6-0F4E268166FC}"/>
          </ac:picMkLst>
        </pc:picChg>
      </pc:sldChg>
      <pc:sldChg chg="addSp delSp modSp add mod ord modAnim">
        <pc:chgData name="Zou, Ivan1 /CN" userId="f1dee9e2-0286-4093-b308-d375929e98af" providerId="ADAL" clId="{B63E521A-E171-4B7D-84B7-0211CC69E18A}" dt="2026-03-26T09:21:26.929" v="3740"/>
        <pc:sldMkLst>
          <pc:docMk/>
          <pc:sldMk cId="2386630838" sldId="424"/>
        </pc:sldMkLst>
        <pc:spChg chg="del mod">
          <ac:chgData name="Zou, Ivan1 /CN" userId="f1dee9e2-0286-4093-b308-d375929e98af" providerId="ADAL" clId="{B63E521A-E171-4B7D-84B7-0211CC69E18A}" dt="2026-03-26T09:19:09.544" v="3737" actId="478"/>
          <ac:spMkLst>
            <pc:docMk/>
            <pc:sldMk cId="2386630838" sldId="424"/>
            <ac:spMk id="2" creationId="{22D2AF87-E718-1D85-25B9-ECC07026EB79}"/>
          </ac:spMkLst>
        </pc:spChg>
        <pc:spChg chg="add mod">
          <ac:chgData name="Zou, Ivan1 /CN" userId="f1dee9e2-0286-4093-b308-d375929e98af" providerId="ADAL" clId="{B63E521A-E171-4B7D-84B7-0211CC69E18A}" dt="2026-03-25T14:24:05.309" v="3684" actId="20577"/>
          <ac:spMkLst>
            <pc:docMk/>
            <pc:sldMk cId="2386630838" sldId="424"/>
            <ac:spMk id="3" creationId="{5B7A488D-8172-8F7B-384F-F1E96F3607F7}"/>
          </ac:spMkLst>
        </pc:spChg>
        <pc:spChg chg="add del mod">
          <ac:chgData name="Zou, Ivan1 /CN" userId="f1dee9e2-0286-4093-b308-d375929e98af" providerId="ADAL" clId="{B63E521A-E171-4B7D-84B7-0211CC69E18A}" dt="2026-03-26T09:19:15.072" v="3739" actId="478"/>
          <ac:spMkLst>
            <pc:docMk/>
            <pc:sldMk cId="2386630838" sldId="424"/>
            <ac:spMk id="4" creationId="{33BDA127-BA44-0B55-11BC-10CE78343498}"/>
          </ac:spMkLst>
        </pc:spChg>
        <pc:spChg chg="add mod">
          <ac:chgData name="Zou, Ivan1 /CN" userId="f1dee9e2-0286-4093-b308-d375929e98af" providerId="ADAL" clId="{B63E521A-E171-4B7D-84B7-0211CC69E18A}" dt="2026-03-26T09:19:11.098" v="3738"/>
          <ac:spMkLst>
            <pc:docMk/>
            <pc:sldMk cId="2386630838" sldId="424"/>
            <ac:spMk id="6" creationId="{C474DBEA-9DCE-BC5A-EC3D-3D24EEC3F1C5}"/>
          </ac:spMkLst>
        </pc:spChg>
        <pc:spChg chg="add mod">
          <ac:chgData name="Zou, Ivan1 /CN" userId="f1dee9e2-0286-4093-b308-d375929e98af" providerId="ADAL" clId="{B63E521A-E171-4B7D-84B7-0211CC69E18A}" dt="2026-03-23T06:35:50.828" v="1870" actId="1036"/>
          <ac:spMkLst>
            <pc:docMk/>
            <pc:sldMk cId="2386630838" sldId="424"/>
            <ac:spMk id="9" creationId="{BE403D10-D551-C4B8-3D18-505F0EF2112E}"/>
          </ac:spMkLst>
        </pc:spChg>
        <pc:spChg chg="add mod">
          <ac:chgData name="Zou, Ivan1 /CN" userId="f1dee9e2-0286-4093-b308-d375929e98af" providerId="ADAL" clId="{B63E521A-E171-4B7D-84B7-0211CC69E18A}" dt="2026-03-24T09:39:09.097" v="2179" actId="21"/>
          <ac:spMkLst>
            <pc:docMk/>
            <pc:sldMk cId="2386630838" sldId="424"/>
            <ac:spMk id="13" creationId="{DF30B09C-81C2-379E-863C-AF36EDB8B0B9}"/>
          </ac:spMkLst>
        </pc:spChg>
        <pc:spChg chg="add mod">
          <ac:chgData name="Zou, Ivan1 /CN" userId="f1dee9e2-0286-4093-b308-d375929e98af" providerId="ADAL" clId="{B63E521A-E171-4B7D-84B7-0211CC69E18A}" dt="2026-03-24T09:39:28.807" v="2186" actId="1076"/>
          <ac:spMkLst>
            <pc:docMk/>
            <pc:sldMk cId="2386630838" sldId="424"/>
            <ac:spMk id="16" creationId="{EE02F41A-1E75-8985-53D5-0A87DBCFE0BA}"/>
          </ac:spMkLst>
        </pc:spChg>
        <pc:spChg chg="add mod">
          <ac:chgData name="Zou, Ivan1 /CN" userId="f1dee9e2-0286-4093-b308-d375929e98af" providerId="ADAL" clId="{B63E521A-E171-4B7D-84B7-0211CC69E18A}" dt="2026-03-24T09:39:28.807" v="2186" actId="1076"/>
          <ac:spMkLst>
            <pc:docMk/>
            <pc:sldMk cId="2386630838" sldId="424"/>
            <ac:spMk id="24" creationId="{ED9EA5D2-44DE-088F-84D5-61DEA1B4B586}"/>
          </ac:spMkLst>
        </pc:spChg>
        <pc:spChg chg="add mod">
          <ac:chgData name="Zou, Ivan1 /CN" userId="f1dee9e2-0286-4093-b308-d375929e98af" providerId="ADAL" clId="{B63E521A-E171-4B7D-84B7-0211CC69E18A}" dt="2026-03-25T14:24:47.144" v="3699" actId="1076"/>
          <ac:spMkLst>
            <pc:docMk/>
            <pc:sldMk cId="2386630838" sldId="424"/>
            <ac:spMk id="27" creationId="{19F44599-B387-484D-2257-9F69ACCF1822}"/>
          </ac:spMkLst>
        </pc:spChg>
        <pc:spChg chg="add mod">
          <ac:chgData name="Zou, Ivan1 /CN" userId="f1dee9e2-0286-4093-b308-d375929e98af" providerId="ADAL" clId="{B63E521A-E171-4B7D-84B7-0211CC69E18A}" dt="2026-03-25T14:09:58.178" v="3420" actId="1076"/>
          <ac:spMkLst>
            <pc:docMk/>
            <pc:sldMk cId="2386630838" sldId="424"/>
            <ac:spMk id="29" creationId="{3156897A-2629-ED6B-A832-029AE7AD0E5A}"/>
          </ac:spMkLst>
        </pc:spChg>
        <pc:picChg chg="add mod">
          <ac:chgData name="Zou, Ivan1 /CN" userId="f1dee9e2-0286-4093-b308-d375929e98af" providerId="ADAL" clId="{B63E521A-E171-4B7D-84B7-0211CC69E18A}" dt="2026-03-25T14:26:01.194" v="3700" actId="1076"/>
          <ac:picMkLst>
            <pc:docMk/>
            <pc:sldMk cId="2386630838" sldId="424"/>
            <ac:picMk id="20" creationId="{7090ED31-965F-D765-9605-1874C939A011}"/>
          </ac:picMkLst>
        </pc:picChg>
        <pc:picChg chg="add mod">
          <ac:chgData name="Zou, Ivan1 /CN" userId="f1dee9e2-0286-4093-b308-d375929e98af" providerId="ADAL" clId="{B63E521A-E171-4B7D-84B7-0211CC69E18A}" dt="2026-03-25T14:09:58.178" v="3420" actId="1076"/>
          <ac:picMkLst>
            <pc:docMk/>
            <pc:sldMk cId="2386630838" sldId="424"/>
            <ac:picMk id="22" creationId="{E91255C7-0506-CD63-9CD1-097FC07DDEED}"/>
          </ac:picMkLst>
        </pc:picChg>
        <pc:cxnChg chg="add mod">
          <ac:chgData name="Zou, Ivan1 /CN" userId="f1dee9e2-0286-4093-b308-d375929e98af" providerId="ADAL" clId="{B63E521A-E171-4B7D-84B7-0211CC69E18A}" dt="2026-03-23T06:35:32.297" v="1850" actId="14100"/>
          <ac:cxnSpMkLst>
            <pc:docMk/>
            <pc:sldMk cId="2386630838" sldId="424"/>
            <ac:cxnSpMk id="5" creationId="{4A253BC3-1CBD-5EAB-BFDB-DF3193A7C0AF}"/>
          </ac:cxnSpMkLst>
        </pc:cxnChg>
        <pc:cxnChg chg="add mod">
          <ac:chgData name="Zou, Ivan1 /CN" userId="f1dee9e2-0286-4093-b308-d375929e98af" providerId="ADAL" clId="{B63E521A-E171-4B7D-84B7-0211CC69E18A}" dt="2026-03-23T06:41:31.126" v="1923" actId="1036"/>
          <ac:cxnSpMkLst>
            <pc:docMk/>
            <pc:sldMk cId="2386630838" sldId="424"/>
            <ac:cxnSpMk id="11" creationId="{EA4C07E1-AC66-8726-A061-BA488E092129}"/>
          </ac:cxnSpMkLst>
        </pc:cxnChg>
        <pc:cxnChg chg="add mod">
          <ac:chgData name="Zou, Ivan1 /CN" userId="f1dee9e2-0286-4093-b308-d375929e98af" providerId="ADAL" clId="{B63E521A-E171-4B7D-84B7-0211CC69E18A}" dt="2026-03-24T09:39:32.774" v="2187" actId="14100"/>
          <ac:cxnSpMkLst>
            <pc:docMk/>
            <pc:sldMk cId="2386630838" sldId="424"/>
            <ac:cxnSpMk id="15" creationId="{72CAF1BA-96D0-1974-596F-99467187425B}"/>
          </ac:cxnSpMkLst>
        </pc:cxnChg>
        <pc:cxnChg chg="add mod">
          <ac:chgData name="Zou, Ivan1 /CN" userId="f1dee9e2-0286-4093-b308-d375929e98af" providerId="ADAL" clId="{B63E521A-E171-4B7D-84B7-0211CC69E18A}" dt="2026-03-24T09:39:28.807" v="2186" actId="1076"/>
          <ac:cxnSpMkLst>
            <pc:docMk/>
            <pc:sldMk cId="2386630838" sldId="424"/>
            <ac:cxnSpMk id="25" creationId="{62974C24-0148-D69C-05F8-28C50F151555}"/>
          </ac:cxnSpMkLst>
        </pc:cxnChg>
      </pc:sldChg>
      <pc:sldChg chg="addSp delSp modSp add mod">
        <pc:chgData name="Zou, Ivan1 /CN" userId="f1dee9e2-0286-4093-b308-d375929e98af" providerId="ADAL" clId="{B63E521A-E171-4B7D-84B7-0211CC69E18A}" dt="2026-03-26T14:21:34.652" v="4422" actId="478"/>
        <pc:sldMkLst>
          <pc:docMk/>
          <pc:sldMk cId="3789545798" sldId="425"/>
        </pc:sldMkLst>
        <pc:spChg chg="del">
          <ac:chgData name="Zou, Ivan1 /CN" userId="f1dee9e2-0286-4093-b308-d375929e98af" providerId="ADAL" clId="{B63E521A-E171-4B7D-84B7-0211CC69E18A}" dt="2026-03-26T14:21:34.652" v="4422" actId="478"/>
          <ac:spMkLst>
            <pc:docMk/>
            <pc:sldMk cId="3789545798" sldId="425"/>
            <ac:spMk id="3" creationId="{6A29D92E-A810-B5F1-2CA0-891AECE9B962}"/>
          </ac:spMkLst>
        </pc:spChg>
        <pc:spChg chg="add mod">
          <ac:chgData name="Zou, Ivan1 /CN" userId="f1dee9e2-0286-4093-b308-d375929e98af" providerId="ADAL" clId="{B63E521A-E171-4B7D-84B7-0211CC69E18A}" dt="2026-03-24T12:54:20.978" v="2381" actId="207"/>
          <ac:spMkLst>
            <pc:docMk/>
            <pc:sldMk cId="3789545798" sldId="425"/>
            <ac:spMk id="9" creationId="{EE3C3248-000B-492C-2A6A-AAC81F66228F}"/>
          </ac:spMkLst>
        </pc:spChg>
        <pc:spChg chg="add mod">
          <ac:chgData name="Zou, Ivan1 /CN" userId="f1dee9e2-0286-4093-b308-d375929e98af" providerId="ADAL" clId="{B63E521A-E171-4B7D-84B7-0211CC69E18A}" dt="2026-03-24T12:53:41.923" v="2370" actId="14100"/>
          <ac:spMkLst>
            <pc:docMk/>
            <pc:sldMk cId="3789545798" sldId="425"/>
            <ac:spMk id="12" creationId="{0C7216B8-4861-C0ED-D1ED-EA88593354AB}"/>
          </ac:spMkLst>
        </pc:spChg>
        <pc:spChg chg="add mod">
          <ac:chgData name="Zou, Ivan1 /CN" userId="f1dee9e2-0286-4093-b308-d375929e98af" providerId="ADAL" clId="{B63E521A-E171-4B7D-84B7-0211CC69E18A}" dt="2026-03-24T12:54:15.170" v="2379" actId="14100"/>
          <ac:spMkLst>
            <pc:docMk/>
            <pc:sldMk cId="3789545798" sldId="425"/>
            <ac:spMk id="13" creationId="{76AD1325-21C2-CC5D-DA7B-8BF5E5F44919}"/>
          </ac:spMkLst>
        </pc:spChg>
        <pc:spChg chg="add mod">
          <ac:chgData name="Zou, Ivan1 /CN" userId="f1dee9e2-0286-4093-b308-d375929e98af" providerId="ADAL" clId="{B63E521A-E171-4B7D-84B7-0211CC69E18A}" dt="2026-03-26T14:21:00.354" v="4421" actId="1076"/>
          <ac:spMkLst>
            <pc:docMk/>
            <pc:sldMk cId="3789545798" sldId="425"/>
            <ac:spMk id="14" creationId="{32BF9864-0CDF-3DBE-15CC-368A82D74D5F}"/>
          </ac:spMkLst>
        </pc:spChg>
        <pc:picChg chg="add mod">
          <ac:chgData name="Zou, Ivan1 /CN" userId="f1dee9e2-0286-4093-b308-d375929e98af" providerId="ADAL" clId="{B63E521A-E171-4B7D-84B7-0211CC69E18A}" dt="2026-03-24T12:53:52.325" v="2375" actId="14100"/>
          <ac:picMkLst>
            <pc:docMk/>
            <pc:sldMk cId="3789545798" sldId="425"/>
            <ac:picMk id="10" creationId="{75B4C4F1-8235-FC11-D051-61FED8A32710}"/>
          </ac:picMkLst>
        </pc:picChg>
        <pc:picChg chg="add mod">
          <ac:chgData name="Zou, Ivan1 /CN" userId="f1dee9e2-0286-4093-b308-d375929e98af" providerId="ADAL" clId="{B63E521A-E171-4B7D-84B7-0211CC69E18A}" dt="2026-03-24T12:53:50.549" v="2374" actId="1076"/>
          <ac:picMkLst>
            <pc:docMk/>
            <pc:sldMk cId="3789545798" sldId="425"/>
            <ac:picMk id="11" creationId="{A0E89B0F-17F4-80BA-C71A-892D741A5A94}"/>
          </ac:picMkLst>
        </pc:picChg>
      </pc:sldChg>
      <pc:sldChg chg="addSp delSp modSp add mod ord">
        <pc:chgData name="Zou, Ivan1 /CN" userId="f1dee9e2-0286-4093-b308-d375929e98af" providerId="ADAL" clId="{B63E521A-E171-4B7D-84B7-0211CC69E18A}" dt="2026-03-25T14:09:34.361" v="3419" actId="1076"/>
        <pc:sldMkLst>
          <pc:docMk/>
          <pc:sldMk cId="911103844" sldId="426"/>
        </pc:sldMkLst>
        <pc:spChg chg="add mod">
          <ac:chgData name="Zou, Ivan1 /CN" userId="f1dee9e2-0286-4093-b308-d375929e98af" providerId="ADAL" clId="{B63E521A-E171-4B7D-84B7-0211CC69E18A}" dt="2026-03-25T14:09:34.361" v="3419" actId="1076"/>
          <ac:spMkLst>
            <pc:docMk/>
            <pc:sldMk cId="911103844" sldId="426"/>
            <ac:spMk id="4" creationId="{0FF6B1D6-998F-F7C4-A6A4-96F757E13660}"/>
          </ac:spMkLst>
        </pc:spChg>
        <pc:spChg chg="mod">
          <ac:chgData name="Zou, Ivan1 /CN" userId="f1dee9e2-0286-4093-b308-d375929e98af" providerId="ADAL" clId="{B63E521A-E171-4B7D-84B7-0211CC69E18A}" dt="2026-03-25T14:04:03.199" v="3208"/>
          <ac:spMkLst>
            <pc:docMk/>
            <pc:sldMk cId="911103844" sldId="426"/>
            <ac:spMk id="8" creationId="{4523FADE-6C88-5996-3C48-285F0D7C7DE4}"/>
          </ac:spMkLst>
        </pc:spChg>
      </pc:sldChg>
      <pc:sldChg chg="addSp delSp modSp new mod">
        <pc:chgData name="Zou, Ivan1 /CN" userId="f1dee9e2-0286-4093-b308-d375929e98af" providerId="ADAL" clId="{B63E521A-E171-4B7D-84B7-0211CC69E18A}" dt="2026-03-26T09:19:02.562" v="3736" actId="1076"/>
        <pc:sldMkLst>
          <pc:docMk/>
          <pc:sldMk cId="3642849130" sldId="427"/>
        </pc:sldMkLst>
        <pc:spChg chg="add mod">
          <ac:chgData name="Zou, Ivan1 /CN" userId="f1dee9e2-0286-4093-b308-d375929e98af" providerId="ADAL" clId="{B63E521A-E171-4B7D-84B7-0211CC69E18A}" dt="2026-03-26T09:19:02.562" v="3736" actId="1076"/>
          <ac:spMkLst>
            <pc:docMk/>
            <pc:sldMk cId="3642849130" sldId="427"/>
            <ac:spMk id="7" creationId="{3D8F994A-C5CA-923E-E3B6-05251C326B80}"/>
          </ac:spMkLst>
        </pc:spChg>
        <pc:spChg chg="add del mod">
          <ac:chgData name="Zou, Ivan1 /CN" userId="f1dee9e2-0286-4093-b308-d375929e98af" providerId="ADAL" clId="{B63E521A-E171-4B7D-84B7-0211CC69E18A}" dt="2026-03-26T09:17:27.387" v="3704" actId="478"/>
          <ac:spMkLst>
            <pc:docMk/>
            <pc:sldMk cId="3642849130" sldId="427"/>
            <ac:spMk id="8" creationId="{6FE53AA8-484B-A5A2-7E16-4B87AD6E0EBA}"/>
          </ac:spMkLst>
        </pc:spChg>
        <pc:picChg chg="add mod">
          <ac:chgData name="Zou, Ivan1 /CN" userId="f1dee9e2-0286-4093-b308-d375929e98af" providerId="ADAL" clId="{B63E521A-E171-4B7D-84B7-0211CC69E18A}" dt="2026-03-26T09:18:58.487" v="3735" actId="1037"/>
          <ac:picMkLst>
            <pc:docMk/>
            <pc:sldMk cId="3642849130" sldId="427"/>
            <ac:picMk id="3" creationId="{42F59014-8532-376A-048F-1801B3F11816}"/>
          </ac:picMkLst>
        </pc:picChg>
      </pc:sldChg>
      <pc:sldChg chg="addSp delSp modSp new mod modAnim modNotesTx">
        <pc:chgData name="Zou, Ivan1 /CN" userId="f1dee9e2-0286-4093-b308-d375929e98af" providerId="ADAL" clId="{B63E521A-E171-4B7D-84B7-0211CC69E18A}" dt="2026-03-27T04:18:51.794" v="4776" actId="313"/>
        <pc:sldMkLst>
          <pc:docMk/>
          <pc:sldMk cId="2277059948" sldId="428"/>
        </pc:sldMkLst>
        <pc:spChg chg="add mod">
          <ac:chgData name="Zou, Ivan1 /CN" userId="f1dee9e2-0286-4093-b308-d375929e98af" providerId="ADAL" clId="{B63E521A-E171-4B7D-84B7-0211CC69E18A}" dt="2026-03-27T02:22:37.438" v="4608"/>
          <ac:spMkLst>
            <pc:docMk/>
            <pc:sldMk cId="2277059948" sldId="428"/>
            <ac:spMk id="2" creationId="{82D2DA6F-FC47-F392-6E12-BF7071AE3FC8}"/>
          </ac:spMkLst>
        </pc:spChg>
        <pc:spChg chg="del">
          <ac:chgData name="Zou, Ivan1 /CN" userId="f1dee9e2-0286-4093-b308-d375929e98af" providerId="ADAL" clId="{B63E521A-E171-4B7D-84B7-0211CC69E18A}" dt="2026-03-26T09:26:35.049" v="3807" actId="478"/>
          <ac:spMkLst>
            <pc:docMk/>
            <pc:sldMk cId="2277059948" sldId="428"/>
            <ac:spMk id="2" creationId="{B304C70B-5142-4568-983F-72B0A4799D77}"/>
          </ac:spMkLst>
        </pc:spChg>
        <pc:spChg chg="del">
          <ac:chgData name="Zou, Ivan1 /CN" userId="f1dee9e2-0286-4093-b308-d375929e98af" providerId="ADAL" clId="{B63E521A-E171-4B7D-84B7-0211CC69E18A}" dt="2026-03-26T09:26:35.049" v="3807" actId="478"/>
          <ac:spMkLst>
            <pc:docMk/>
            <pc:sldMk cId="2277059948" sldId="428"/>
            <ac:spMk id="3" creationId="{09BAB5DB-1B9C-1A49-F6EB-C6E39FC12184}"/>
          </ac:spMkLst>
        </pc:spChg>
        <pc:spChg chg="del">
          <ac:chgData name="Zou, Ivan1 /CN" userId="f1dee9e2-0286-4093-b308-d375929e98af" providerId="ADAL" clId="{B63E521A-E171-4B7D-84B7-0211CC69E18A}" dt="2026-03-26T09:26:35.049" v="3807" actId="478"/>
          <ac:spMkLst>
            <pc:docMk/>
            <pc:sldMk cId="2277059948" sldId="428"/>
            <ac:spMk id="4" creationId="{A621A347-8A51-C482-14D1-94FDADB5075A}"/>
          </ac:spMkLst>
        </pc:spChg>
        <pc:spChg chg="del">
          <ac:chgData name="Zou, Ivan1 /CN" userId="f1dee9e2-0286-4093-b308-d375929e98af" providerId="ADAL" clId="{B63E521A-E171-4B7D-84B7-0211CC69E18A}" dt="2026-03-26T09:26:35.049" v="3807" actId="478"/>
          <ac:spMkLst>
            <pc:docMk/>
            <pc:sldMk cId="2277059948" sldId="428"/>
            <ac:spMk id="5" creationId="{B488B6E1-724D-4FB0-F782-289B05DBC7D7}"/>
          </ac:spMkLst>
        </pc:spChg>
        <pc:spChg chg="del">
          <ac:chgData name="Zou, Ivan1 /CN" userId="f1dee9e2-0286-4093-b308-d375929e98af" providerId="ADAL" clId="{B63E521A-E171-4B7D-84B7-0211CC69E18A}" dt="2026-03-26T09:26:35.049" v="3807" actId="478"/>
          <ac:spMkLst>
            <pc:docMk/>
            <pc:sldMk cId="2277059948" sldId="428"/>
            <ac:spMk id="6" creationId="{093EE068-17C5-2CFE-D8A6-06ABBA23D1E6}"/>
          </ac:spMkLst>
        </pc:spChg>
        <pc:spChg chg="add mod">
          <ac:chgData name="Zou, Ivan1 /CN" userId="f1dee9e2-0286-4093-b308-d375929e98af" providerId="ADAL" clId="{B63E521A-E171-4B7D-84B7-0211CC69E18A}" dt="2026-03-26T09:26:50.260" v="3816" actId="20577"/>
          <ac:spMkLst>
            <pc:docMk/>
            <pc:sldMk cId="2277059948" sldId="428"/>
            <ac:spMk id="7" creationId="{886CC7D3-3350-CA36-24FE-EACCA8BD7413}"/>
          </ac:spMkLst>
        </pc:spChg>
        <pc:spChg chg="add mod">
          <ac:chgData name="Zou, Ivan1 /CN" userId="f1dee9e2-0286-4093-b308-d375929e98af" providerId="ADAL" clId="{B63E521A-E171-4B7D-84B7-0211CC69E18A}" dt="2026-03-26T09:46:43.462" v="4292" actId="113"/>
          <ac:spMkLst>
            <pc:docMk/>
            <pc:sldMk cId="2277059948" sldId="428"/>
            <ac:spMk id="8" creationId="{8AA521C7-0B1B-A923-9F56-E4F74EFC0640}"/>
          </ac:spMkLst>
        </pc:spChg>
        <pc:spChg chg="add mod">
          <ac:chgData name="Zou, Ivan1 /CN" userId="f1dee9e2-0286-4093-b308-d375929e98af" providerId="ADAL" clId="{B63E521A-E171-4B7D-84B7-0211CC69E18A}" dt="2026-03-26T15:29:25.072" v="4519" actId="1076"/>
          <ac:spMkLst>
            <pc:docMk/>
            <pc:sldMk cId="2277059948" sldId="428"/>
            <ac:spMk id="9" creationId="{C985D63C-F5D3-AEFF-05E3-8951A644C2BB}"/>
          </ac:spMkLst>
        </pc:spChg>
        <pc:spChg chg="add mod">
          <ac:chgData name="Zou, Ivan1 /CN" userId="f1dee9e2-0286-4093-b308-d375929e98af" providerId="ADAL" clId="{B63E521A-E171-4B7D-84B7-0211CC69E18A}" dt="2026-03-27T02:19:48.150" v="4573" actId="1076"/>
          <ac:spMkLst>
            <pc:docMk/>
            <pc:sldMk cId="2277059948" sldId="428"/>
            <ac:spMk id="10" creationId="{36AC6984-B609-E362-3C71-0B00A8740B10}"/>
          </ac:spMkLst>
        </pc:spChg>
        <pc:spChg chg="add mod">
          <ac:chgData name="Zou, Ivan1 /CN" userId="f1dee9e2-0286-4093-b308-d375929e98af" providerId="ADAL" clId="{B63E521A-E171-4B7D-84B7-0211CC69E18A}" dt="2026-03-26T09:45:24.594" v="4269" actId="20577"/>
          <ac:spMkLst>
            <pc:docMk/>
            <pc:sldMk cId="2277059948" sldId="428"/>
            <ac:spMk id="11" creationId="{BCB39580-B26C-3A27-3DF8-2B065045DF34}"/>
          </ac:spMkLst>
        </pc:spChg>
        <pc:spChg chg="add del mod">
          <ac:chgData name="Zou, Ivan1 /CN" userId="f1dee9e2-0286-4093-b308-d375929e98af" providerId="ADAL" clId="{B63E521A-E171-4B7D-84B7-0211CC69E18A}" dt="2026-03-26T09:30:26.873" v="3913" actId="22"/>
          <ac:spMkLst>
            <pc:docMk/>
            <pc:sldMk cId="2277059948" sldId="428"/>
            <ac:spMk id="13" creationId="{4BC7A8D1-3010-34CE-0D75-3E6CB4C201F5}"/>
          </ac:spMkLst>
        </pc:spChg>
        <pc:spChg chg="add mod">
          <ac:chgData name="Zou, Ivan1 /CN" userId="f1dee9e2-0286-4093-b308-d375929e98af" providerId="ADAL" clId="{B63E521A-E171-4B7D-84B7-0211CC69E18A}" dt="2026-03-27T04:18:51.794" v="4776" actId="313"/>
          <ac:spMkLst>
            <pc:docMk/>
            <pc:sldMk cId="2277059948" sldId="428"/>
            <ac:spMk id="15" creationId="{6423C6AC-6D8A-2276-EB4D-01C48D64CEBB}"/>
          </ac:spMkLst>
        </pc:spChg>
        <pc:spChg chg="add mod">
          <ac:chgData name="Zou, Ivan1 /CN" userId="f1dee9e2-0286-4093-b308-d375929e98af" providerId="ADAL" clId="{B63E521A-E171-4B7D-84B7-0211CC69E18A}" dt="2026-03-26T09:46:54.212" v="4302" actId="1035"/>
          <ac:spMkLst>
            <pc:docMk/>
            <pc:sldMk cId="2277059948" sldId="428"/>
            <ac:spMk id="16" creationId="{23802B28-FD42-96E6-A27F-E65D19EC276D}"/>
          </ac:spMkLst>
        </pc:spChg>
        <pc:spChg chg="add mod">
          <ac:chgData name="Zou, Ivan1 /CN" userId="f1dee9e2-0286-4093-b308-d375929e98af" providerId="ADAL" clId="{B63E521A-E171-4B7D-84B7-0211CC69E18A}" dt="2026-03-27T02:19:58.165" v="4574" actId="1076"/>
          <ac:spMkLst>
            <pc:docMk/>
            <pc:sldMk cId="2277059948" sldId="428"/>
            <ac:spMk id="18" creationId="{A851B30D-9D6A-BB5E-71C6-F1BC0E33F049}"/>
          </ac:spMkLst>
        </pc:spChg>
        <pc:spChg chg="add mod">
          <ac:chgData name="Zou, Ivan1 /CN" userId="f1dee9e2-0286-4093-b308-d375929e98af" providerId="ADAL" clId="{B63E521A-E171-4B7D-84B7-0211CC69E18A}" dt="2026-03-27T02:19:48.150" v="4573" actId="1076"/>
          <ac:spMkLst>
            <pc:docMk/>
            <pc:sldMk cId="2277059948" sldId="428"/>
            <ac:spMk id="19" creationId="{1FB687E0-B8D1-11D3-6CED-C4B8F8E1F01F}"/>
          </ac:spMkLst>
        </pc:spChg>
        <pc:spChg chg="add mod">
          <ac:chgData name="Zou, Ivan1 /CN" userId="f1dee9e2-0286-4093-b308-d375929e98af" providerId="ADAL" clId="{B63E521A-E171-4B7D-84B7-0211CC69E18A}" dt="2026-03-27T02:19:48.150" v="4573" actId="1076"/>
          <ac:spMkLst>
            <pc:docMk/>
            <pc:sldMk cId="2277059948" sldId="428"/>
            <ac:spMk id="21" creationId="{3A3383AD-A9F6-9B02-7E44-783AECAE130B}"/>
          </ac:spMkLst>
        </pc:spChg>
      </pc:sldChg>
      <pc:sldChg chg="addSp delSp modSp add mod delAnim modAnim">
        <pc:chgData name="Zou, Ivan1 /CN" userId="f1dee9e2-0286-4093-b308-d375929e98af" providerId="ADAL" clId="{B63E521A-E171-4B7D-84B7-0211CC69E18A}" dt="2026-03-26T14:49:19.728" v="4473" actId="14100"/>
        <pc:sldMkLst>
          <pc:docMk/>
          <pc:sldMk cId="813893820" sldId="429"/>
        </pc:sldMkLst>
        <pc:spChg chg="mod">
          <ac:chgData name="Zou, Ivan1 /CN" userId="f1dee9e2-0286-4093-b308-d375929e98af" providerId="ADAL" clId="{B63E521A-E171-4B7D-84B7-0211CC69E18A}" dt="2026-03-26T14:48:30.901" v="4461" actId="1076"/>
          <ac:spMkLst>
            <pc:docMk/>
            <pc:sldMk cId="813893820" sldId="429"/>
            <ac:spMk id="4" creationId="{140019D0-8096-4D1E-5F66-F79A57EFD7C9}"/>
          </ac:spMkLst>
        </pc:spChg>
        <pc:spChg chg="del">
          <ac:chgData name="Zou, Ivan1 /CN" userId="f1dee9e2-0286-4093-b308-d375929e98af" providerId="ADAL" clId="{B63E521A-E171-4B7D-84B7-0211CC69E18A}" dt="2026-03-26T14:48:14.864" v="4454" actId="478"/>
          <ac:spMkLst>
            <pc:docMk/>
            <pc:sldMk cId="813893820" sldId="429"/>
            <ac:spMk id="5" creationId="{E8014D4C-D01C-A1CC-688A-EC1DF64F7E90}"/>
          </ac:spMkLst>
        </pc:spChg>
        <pc:spChg chg="del">
          <ac:chgData name="Zou, Ivan1 /CN" userId="f1dee9e2-0286-4093-b308-d375929e98af" providerId="ADAL" clId="{B63E521A-E171-4B7D-84B7-0211CC69E18A}" dt="2026-03-26T14:48:16.437" v="4455" actId="478"/>
          <ac:spMkLst>
            <pc:docMk/>
            <pc:sldMk cId="813893820" sldId="429"/>
            <ac:spMk id="6" creationId="{BE3B344D-8360-DF00-BC87-9117AE197A94}"/>
          </ac:spMkLst>
        </pc:spChg>
        <pc:spChg chg="add mod">
          <ac:chgData name="Zou, Ivan1 /CN" userId="f1dee9e2-0286-4093-b308-d375929e98af" providerId="ADAL" clId="{B63E521A-E171-4B7D-84B7-0211CC69E18A}" dt="2026-03-26T14:49:03.454" v="4469" actId="14100"/>
          <ac:spMkLst>
            <pc:docMk/>
            <pc:sldMk cId="813893820" sldId="429"/>
            <ac:spMk id="10" creationId="{F2D439B8-99DC-1DF9-A948-39FC4128CBBB}"/>
          </ac:spMkLst>
        </pc:spChg>
        <pc:spChg chg="add mod">
          <ac:chgData name="Zou, Ivan1 /CN" userId="f1dee9e2-0286-4093-b308-d375929e98af" providerId="ADAL" clId="{B63E521A-E171-4B7D-84B7-0211CC69E18A}" dt="2026-03-26T14:49:19.728" v="4473" actId="14100"/>
          <ac:spMkLst>
            <pc:docMk/>
            <pc:sldMk cId="813893820" sldId="429"/>
            <ac:spMk id="11" creationId="{04E721F3-CE6E-C723-61B9-5F773DB1EC59}"/>
          </ac:spMkLst>
        </pc:spChg>
        <pc:picChg chg="del">
          <ac:chgData name="Zou, Ivan1 /CN" userId="f1dee9e2-0286-4093-b308-d375929e98af" providerId="ADAL" clId="{B63E521A-E171-4B7D-84B7-0211CC69E18A}" dt="2026-03-26T14:48:13.417" v="4453" actId="478"/>
          <ac:picMkLst>
            <pc:docMk/>
            <pc:sldMk cId="813893820" sldId="429"/>
            <ac:picMk id="7" creationId="{AC0E0D79-4A1A-9BBB-F35D-E7D661BEA8E7}"/>
          </ac:picMkLst>
        </pc:picChg>
        <pc:picChg chg="add mod">
          <ac:chgData name="Zou, Ivan1 /CN" userId="f1dee9e2-0286-4093-b308-d375929e98af" providerId="ADAL" clId="{B63E521A-E171-4B7D-84B7-0211CC69E18A}" dt="2026-03-26T14:48:58.303" v="4467" actId="1076"/>
          <ac:picMkLst>
            <pc:docMk/>
            <pc:sldMk cId="813893820" sldId="429"/>
            <ac:picMk id="9" creationId="{21B2FC95-6318-5806-C812-2F86AA8540BE}"/>
          </ac:picMkLst>
        </pc:picChg>
      </pc:sldChg>
      <pc:sldChg chg="addSp delSp modSp add mod">
        <pc:chgData name="Zou, Ivan1 /CN" userId="f1dee9e2-0286-4093-b308-d375929e98af" providerId="ADAL" clId="{B63E521A-E171-4B7D-84B7-0211CC69E18A}" dt="2026-03-27T03:19:31.845" v="4775" actId="20577"/>
        <pc:sldMkLst>
          <pc:docMk/>
          <pc:sldMk cId="2398784039" sldId="430"/>
        </pc:sldMkLst>
        <pc:spChg chg="add del mod">
          <ac:chgData name="Zou, Ivan1 /CN" userId="f1dee9e2-0286-4093-b308-d375929e98af" providerId="ADAL" clId="{B63E521A-E171-4B7D-84B7-0211CC69E18A}" dt="2026-03-27T02:43:09.840" v="4610" actId="478"/>
          <ac:spMkLst>
            <pc:docMk/>
            <pc:sldMk cId="2398784039" sldId="430"/>
            <ac:spMk id="2" creationId="{660966E5-E30F-2891-B26A-C66C6BBA26F1}"/>
          </ac:spMkLst>
        </pc:spChg>
        <pc:spChg chg="add del mod">
          <ac:chgData name="Zou, Ivan1 /CN" userId="f1dee9e2-0286-4093-b308-d375929e98af" providerId="ADAL" clId="{B63E521A-E171-4B7D-84B7-0211CC69E18A}" dt="2026-03-27T02:43:13.104" v="4612" actId="478"/>
          <ac:spMkLst>
            <pc:docMk/>
            <pc:sldMk cId="2398784039" sldId="430"/>
            <ac:spMk id="3" creationId="{412DA7BD-7E61-0A28-BEAD-9676FBE46D67}"/>
          </ac:spMkLst>
        </pc:spChg>
        <pc:spChg chg="del mod">
          <ac:chgData name="Zou, Ivan1 /CN" userId="f1dee9e2-0286-4093-b308-d375929e98af" providerId="ADAL" clId="{B63E521A-E171-4B7D-84B7-0211CC69E18A}" dt="2026-03-27T02:43:08.404" v="4609" actId="478"/>
          <ac:spMkLst>
            <pc:docMk/>
            <pc:sldMk cId="2398784039" sldId="430"/>
            <ac:spMk id="4" creationId="{1ED6901D-78B1-0EBD-4438-A3F1CE5DF0AB}"/>
          </ac:spMkLst>
        </pc:spChg>
        <pc:spChg chg="del">
          <ac:chgData name="Zou, Ivan1 /CN" userId="f1dee9e2-0286-4093-b308-d375929e98af" providerId="ADAL" clId="{B63E521A-E171-4B7D-84B7-0211CC69E18A}" dt="2026-03-27T02:43:11.045" v="4611" actId="478"/>
          <ac:spMkLst>
            <pc:docMk/>
            <pc:sldMk cId="2398784039" sldId="430"/>
            <ac:spMk id="6" creationId="{17361434-13CE-A162-0857-729462964EE3}"/>
          </ac:spMkLst>
        </pc:spChg>
        <pc:spChg chg="add del mod">
          <ac:chgData name="Zou, Ivan1 /CN" userId="f1dee9e2-0286-4093-b308-d375929e98af" providerId="ADAL" clId="{B63E521A-E171-4B7D-84B7-0211CC69E18A}" dt="2026-03-27T02:48:49.784" v="4626" actId="478"/>
          <ac:spMkLst>
            <pc:docMk/>
            <pc:sldMk cId="2398784039" sldId="430"/>
            <ac:spMk id="7" creationId="{527FB8B3-6F84-6747-0E41-8DB338F91044}"/>
          </ac:spMkLst>
        </pc:spChg>
        <pc:spChg chg="add del mod">
          <ac:chgData name="Zou, Ivan1 /CN" userId="f1dee9e2-0286-4093-b308-d375929e98af" providerId="ADAL" clId="{B63E521A-E171-4B7D-84B7-0211CC69E18A}" dt="2026-03-27T02:48:48.251" v="4625" actId="478"/>
          <ac:spMkLst>
            <pc:docMk/>
            <pc:sldMk cId="2398784039" sldId="430"/>
            <ac:spMk id="9" creationId="{68778148-CA4E-0166-5AA7-3136BAA3BA74}"/>
          </ac:spMkLst>
        </pc:spChg>
        <pc:spChg chg="add del">
          <ac:chgData name="Zou, Ivan1 /CN" userId="f1dee9e2-0286-4093-b308-d375929e98af" providerId="ADAL" clId="{B63E521A-E171-4B7D-84B7-0211CC69E18A}" dt="2026-03-27T02:49:43.966" v="4635" actId="22"/>
          <ac:spMkLst>
            <pc:docMk/>
            <pc:sldMk cId="2398784039" sldId="430"/>
            <ac:spMk id="11" creationId="{BCE0C158-3C73-BC9E-D67C-FC52EC2A0BA2}"/>
          </ac:spMkLst>
        </pc:spChg>
        <pc:spChg chg="add mod">
          <ac:chgData name="Zou, Ivan1 /CN" userId="f1dee9e2-0286-4093-b308-d375929e98af" providerId="ADAL" clId="{B63E521A-E171-4B7D-84B7-0211CC69E18A}" dt="2026-03-27T02:53:37.009" v="4721" actId="1076"/>
          <ac:spMkLst>
            <pc:docMk/>
            <pc:sldMk cId="2398784039" sldId="430"/>
            <ac:spMk id="12" creationId="{67B32DA5-3D14-4CD0-8215-2975A07BEF51}"/>
          </ac:spMkLst>
        </pc:spChg>
        <pc:spChg chg="add del mod">
          <ac:chgData name="Zou, Ivan1 /CN" userId="f1dee9e2-0286-4093-b308-d375929e98af" providerId="ADAL" clId="{B63E521A-E171-4B7D-84B7-0211CC69E18A}" dt="2026-03-27T02:50:39.572" v="4648" actId="478"/>
          <ac:spMkLst>
            <pc:docMk/>
            <pc:sldMk cId="2398784039" sldId="430"/>
            <ac:spMk id="13" creationId="{67B32DA5-3D14-4CD0-8215-2975A07BEF51}"/>
          </ac:spMkLst>
        </pc:spChg>
        <pc:spChg chg="add del mod">
          <ac:chgData name="Zou, Ivan1 /CN" userId="f1dee9e2-0286-4093-b308-d375929e98af" providerId="ADAL" clId="{B63E521A-E171-4B7D-84B7-0211CC69E18A}" dt="2026-03-27T02:50:47.284" v="4650" actId="478"/>
          <ac:spMkLst>
            <pc:docMk/>
            <pc:sldMk cId="2398784039" sldId="430"/>
            <ac:spMk id="14" creationId="{67B32DA5-3D14-4CD0-8215-2975A07BEF51}"/>
          </ac:spMkLst>
        </pc:spChg>
        <pc:spChg chg="add del mod">
          <ac:chgData name="Zou, Ivan1 /CN" userId="f1dee9e2-0286-4093-b308-d375929e98af" providerId="ADAL" clId="{B63E521A-E171-4B7D-84B7-0211CC69E18A}" dt="2026-03-27T02:50:55.394" v="4652" actId="478"/>
          <ac:spMkLst>
            <pc:docMk/>
            <pc:sldMk cId="2398784039" sldId="430"/>
            <ac:spMk id="15" creationId="{67B32DA5-3D14-4CD0-8215-2975A07BEF51}"/>
          </ac:spMkLst>
        </pc:spChg>
        <pc:spChg chg="add mod">
          <ac:chgData name="Zou, Ivan1 /CN" userId="f1dee9e2-0286-4093-b308-d375929e98af" providerId="ADAL" clId="{B63E521A-E171-4B7D-84B7-0211CC69E18A}" dt="2026-03-27T03:19:31.845" v="4775" actId="20577"/>
          <ac:spMkLst>
            <pc:docMk/>
            <pc:sldMk cId="2398784039" sldId="430"/>
            <ac:spMk id="16" creationId="{97190B98-8F1C-49EC-AE83-31D5E1A6D6D9}"/>
          </ac:spMkLst>
        </pc:spChg>
        <pc:spChg chg="add mod">
          <ac:chgData name="Zou, Ivan1 /CN" userId="f1dee9e2-0286-4093-b308-d375929e98af" providerId="ADAL" clId="{B63E521A-E171-4B7D-84B7-0211CC69E18A}" dt="2026-03-27T02:53:09.875" v="4719" actId="1076"/>
          <ac:spMkLst>
            <pc:docMk/>
            <pc:sldMk cId="2398784039" sldId="430"/>
            <ac:spMk id="17" creationId="{8008646A-07ED-4D8A-9B7F-DE07F17DB00F}"/>
          </ac:spMkLst>
        </pc:spChg>
        <pc:spChg chg="add mod">
          <ac:chgData name="Zou, Ivan1 /CN" userId="f1dee9e2-0286-4093-b308-d375929e98af" providerId="ADAL" clId="{B63E521A-E171-4B7D-84B7-0211CC69E18A}" dt="2026-03-27T02:53:15.024" v="4720" actId="1076"/>
          <ac:spMkLst>
            <pc:docMk/>
            <pc:sldMk cId="2398784039" sldId="430"/>
            <ac:spMk id="18" creationId="{290D32FA-EBAB-4175-B856-CEB24BB1EC1D}"/>
          </ac:spMkLst>
        </pc:spChg>
        <pc:spChg chg="add mod">
          <ac:chgData name="Zou, Ivan1 /CN" userId="f1dee9e2-0286-4093-b308-d375929e98af" providerId="ADAL" clId="{B63E521A-E171-4B7D-84B7-0211CC69E18A}" dt="2026-03-27T02:53:15.024" v="4720" actId="1076"/>
          <ac:spMkLst>
            <pc:docMk/>
            <pc:sldMk cId="2398784039" sldId="430"/>
            <ac:spMk id="19" creationId="{1C63D5D1-0F17-4064-B15D-27D58F7622A6}"/>
          </ac:spMkLst>
        </pc:spChg>
        <pc:picChg chg="add">
          <ac:chgData name="Zou, Ivan1 /CN" userId="f1dee9e2-0286-4093-b308-d375929e98af" providerId="ADAL" clId="{B63E521A-E171-4B7D-84B7-0211CC69E18A}" dt="2026-03-27T02:48:50.965" v="4627"/>
          <ac:picMkLst>
            <pc:docMk/>
            <pc:sldMk cId="2398784039" sldId="430"/>
            <ac:picMk id="1026" creationId="{84778CE5-74DC-8255-997B-E159F103B4D7}"/>
          </ac:picMkLst>
        </pc:picChg>
        <pc:picChg chg="add">
          <ac:chgData name="Zou, Ivan1 /CN" userId="f1dee9e2-0286-4093-b308-d375929e98af" providerId="ADAL" clId="{B63E521A-E171-4B7D-84B7-0211CC69E18A}" dt="2026-03-27T02:48:50.965" v="4627"/>
          <ac:picMkLst>
            <pc:docMk/>
            <pc:sldMk cId="2398784039" sldId="430"/>
            <ac:picMk id="1027" creationId="{D829292E-6488-1C6D-B6FD-B6DE87D018BF}"/>
          </ac:picMkLst>
        </pc:picChg>
        <pc:picChg chg="add">
          <ac:chgData name="Zou, Ivan1 /CN" userId="f1dee9e2-0286-4093-b308-d375929e98af" providerId="ADAL" clId="{B63E521A-E171-4B7D-84B7-0211CC69E18A}" dt="2026-03-27T02:48:50.965" v="4627"/>
          <ac:picMkLst>
            <pc:docMk/>
            <pc:sldMk cId="2398784039" sldId="430"/>
            <ac:picMk id="1028" creationId="{6C828E9F-9F32-C177-42FE-42CB73A63667}"/>
          </ac:picMkLst>
        </pc:picChg>
        <pc:picChg chg="add">
          <ac:chgData name="Zou, Ivan1 /CN" userId="f1dee9e2-0286-4093-b308-d375929e98af" providerId="ADAL" clId="{B63E521A-E171-4B7D-84B7-0211CC69E18A}" dt="2026-03-27T02:48:50.965" v="4627"/>
          <ac:picMkLst>
            <pc:docMk/>
            <pc:sldMk cId="2398784039" sldId="430"/>
            <ac:picMk id="1029" creationId="{A8AA5B28-E25E-7E5B-DAA9-1F4D167497A6}"/>
          </ac:picMkLst>
        </pc:picChg>
        <pc:picChg chg="add mod">
          <ac:chgData name="Zou, Ivan1 /CN" userId="f1dee9e2-0286-4093-b308-d375929e98af" providerId="ADAL" clId="{B63E521A-E171-4B7D-84B7-0211CC69E18A}" dt="2026-03-27T02:53:09.875" v="4719" actId="1076"/>
          <ac:picMkLst>
            <pc:docMk/>
            <pc:sldMk cId="2398784039" sldId="430"/>
            <ac:picMk id="1031" creationId="{61BC83F7-9CB6-CAF0-D6A2-F8C6063A6C0D}"/>
          </ac:picMkLst>
        </pc:picChg>
        <pc:picChg chg="add mod">
          <ac:chgData name="Zou, Ivan1 /CN" userId="f1dee9e2-0286-4093-b308-d375929e98af" providerId="ADAL" clId="{B63E521A-E171-4B7D-84B7-0211CC69E18A}" dt="2026-03-27T02:53:09.875" v="4719" actId="1076"/>
          <ac:picMkLst>
            <pc:docMk/>
            <pc:sldMk cId="2398784039" sldId="430"/>
            <ac:picMk id="1033" creationId="{9AADE9D8-1C8D-BAF4-244E-FAB741746239}"/>
          </ac:picMkLst>
        </pc:picChg>
        <pc:picChg chg="add mod">
          <ac:chgData name="Zou, Ivan1 /CN" userId="f1dee9e2-0286-4093-b308-d375929e98af" providerId="ADAL" clId="{B63E521A-E171-4B7D-84B7-0211CC69E18A}" dt="2026-03-27T02:53:15.024" v="4720" actId="1076"/>
          <ac:picMkLst>
            <pc:docMk/>
            <pc:sldMk cId="2398784039" sldId="430"/>
            <ac:picMk id="1035" creationId="{D443FAB2-2E31-59EA-B099-6E167DFA5B5E}"/>
          </ac:picMkLst>
        </pc:picChg>
        <pc:picChg chg="add mod">
          <ac:chgData name="Zou, Ivan1 /CN" userId="f1dee9e2-0286-4093-b308-d375929e98af" providerId="ADAL" clId="{B63E521A-E171-4B7D-84B7-0211CC69E18A}" dt="2026-03-27T02:53:15.024" v="4720" actId="1076"/>
          <ac:picMkLst>
            <pc:docMk/>
            <pc:sldMk cId="2398784039" sldId="430"/>
            <ac:picMk id="1037" creationId="{9AAB4049-4ECE-A2BA-8038-F1061E777F48}"/>
          </ac:picMkLst>
        </pc:picChg>
        <pc:cxnChg chg="add mod">
          <ac:chgData name="Zou, Ivan1 /CN" userId="f1dee9e2-0286-4093-b308-d375929e98af" providerId="ADAL" clId="{B63E521A-E171-4B7D-84B7-0211CC69E18A}" dt="2026-03-27T02:52:49.621" v="4718" actId="208"/>
          <ac:cxnSpMkLst>
            <pc:docMk/>
            <pc:sldMk cId="2398784039" sldId="430"/>
            <ac:cxnSpMk id="20" creationId="{5147591D-9563-4C4A-A80F-FF4AACFB2DBA}"/>
          </ac:cxnSpMkLst>
        </pc:cxnChg>
      </pc:sldChg>
      <pc:sldMasterChg chg="modSldLayout">
        <pc:chgData name="Zou, Ivan1 /CN" userId="f1dee9e2-0286-4093-b308-d375929e98af" providerId="ADAL" clId="{B63E521A-E171-4B7D-84B7-0211CC69E18A}" dt="2026-03-23T07:40:52.554" v="2121" actId="478"/>
        <pc:sldMasterMkLst>
          <pc:docMk/>
          <pc:sldMasterMk cId="0" sldId="2147483664"/>
        </pc:sldMasterMkLst>
        <pc:sldLayoutChg chg="delSp mod">
          <pc:chgData name="Zou, Ivan1 /CN" userId="f1dee9e2-0286-4093-b308-d375929e98af" providerId="ADAL" clId="{B63E521A-E171-4B7D-84B7-0211CC69E18A}" dt="2026-03-23T07:40:52.554" v="2121" actId="478"/>
          <pc:sldLayoutMkLst>
            <pc:docMk/>
            <pc:sldMasterMk cId="0" sldId="2147483664"/>
            <pc:sldLayoutMk cId="3100984956" sldId="214748386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D7D7CA0-B723-79E7-2BCA-3EA6B2B3B9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8A31E6-392D-BD32-C87A-93512AFA4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87BFBB-677E-4D45-8422-DD52A7F7F564}" type="datetimeFigureOut">
              <a:rPr lang="fr-FR"/>
              <a:pPr>
                <a:defRPr/>
              </a:pPr>
              <a:t>27/03/2026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133A47-71BA-B5FF-0374-C215CCFBB2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2F391-4D61-AC56-9158-3E9EB8E76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D0192F-F4E6-41CB-B2DC-B16E7F8873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5F2D4A5-0EB3-80B9-218F-B5773A0BA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9FC089-8096-51D4-B4E4-12452F2813B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856D69-5A59-43D8-8749-A88F6B7C7CFD}" type="datetimeFigureOut">
              <a:rPr lang="fr-FR"/>
              <a:pPr>
                <a:defRPr/>
              </a:pPr>
              <a:t>27/03/2026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5C8BA37-1C5F-6A77-1438-E038FEE05F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BFA92241-C956-C86C-BD4F-88BEAD938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38573A-D090-9238-0F78-E3A58BBB96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A50953-8421-A56F-E471-48F1C5B9F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52F2B60-6073-4506-9D25-16DB0EDF6F1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5C5A0-B3D3-E7D5-AD63-980E81F6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D51CC0-90B1-5D4C-221C-9C5E47250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660B63-BC8A-EED7-60B9-58F3E842E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 standard, analysis need, and registration regulation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9DA3FD-DDD9-3E24-4162-2645B2EBB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94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 standard, analysis need, and registration regulation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63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BDDA3-A661-896C-65B7-FF7C63363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1802CE-2B2F-5008-8AE7-9F703705F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AF48C2-79CB-17E3-6EED-05193C071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 standard, analysis need, and registration regulation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4C768B-6FA1-C1C2-33BD-C1966137B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206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2B373-B236-003D-E93D-69C4FF2A9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DE47F1-0475-0536-0634-B3C3790B4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37BA2EB-CAC1-C199-D308-182F7FDC5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6A4088-F37D-EDFD-D2D7-D1D742E2F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014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1CB2B-479A-16E7-47DE-ED67D889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6CD796-D9D5-0ABC-7219-904F9D6E8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1593F9A-67C2-D8A0-3CD5-CA8E8930A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DB4822-1D18-8CF4-1047-02258E8C1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80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529E-751B-5E21-5318-11E61C50A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08695A-C48B-A426-BAE2-7645569C7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8B5E12-0A74-8580-D5CE-A6021B85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FB863-7BB5-EF99-15AF-555CD8CCA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2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TLF Metadata</a:t>
            </a:r>
          </a:p>
          <a:p>
            <a:r>
              <a:rPr lang="en-US" altLang="zh-CN" dirty="0"/>
              <a:t>   1.  </a:t>
            </a:r>
            <a:r>
              <a:rPr lang="zh-CN" altLang="en-US" dirty="0"/>
              <a:t>根据公司</a:t>
            </a:r>
            <a:r>
              <a:rPr lang="en-US" altLang="zh-CN" dirty="0"/>
              <a:t>standard</a:t>
            </a:r>
            <a:r>
              <a:rPr lang="zh-CN" altLang="en-US" dirty="0"/>
              <a:t>适量修改或改造原有的结构</a:t>
            </a:r>
          </a:p>
          <a:p>
            <a:r>
              <a:rPr lang="zh-CN" altLang="en-US" dirty="0"/>
              <a:t>    </a:t>
            </a:r>
            <a:r>
              <a:rPr lang="en-US" altLang="zh-CN" dirty="0"/>
              <a:t>2. Extended schema provides the structural foundation for table layout requirements </a:t>
            </a:r>
          </a:p>
          <a:p>
            <a:endParaRPr lang="en-US" altLang="zh-CN" dirty="0"/>
          </a:p>
          <a:p>
            <a:r>
              <a:rPr lang="en-US" altLang="zh-CN" dirty="0"/>
              <a:t>UI/UX</a:t>
            </a:r>
          </a:p>
          <a:p>
            <a:r>
              <a:rPr lang="en-US" altLang="zh-CN" dirty="0"/>
              <a:t>    1. Focus</a:t>
            </a:r>
            <a:r>
              <a:rPr lang="zh-CN" altLang="en-US" dirty="0"/>
              <a:t>在</a:t>
            </a:r>
            <a:r>
              <a:rPr lang="en-US" altLang="zh-CN" dirty="0"/>
              <a:t>Mock shell</a:t>
            </a:r>
            <a:r>
              <a:rPr lang="zh-CN" altLang="en-US" dirty="0"/>
              <a:t>与</a:t>
            </a:r>
            <a:r>
              <a:rPr lang="en-US" altLang="zh-CN" dirty="0"/>
              <a:t>TLF Metadata</a:t>
            </a:r>
            <a:r>
              <a:rPr lang="zh-CN" altLang="en-US" dirty="0"/>
              <a:t>如何同步</a:t>
            </a:r>
            <a:r>
              <a:rPr lang="en-US" altLang="zh-CN" dirty="0"/>
              <a:t>, </a:t>
            </a:r>
            <a:r>
              <a:rPr lang="zh-CN" altLang="en-US" dirty="0"/>
              <a:t>建立连接</a:t>
            </a:r>
          </a:p>
          <a:p>
            <a:r>
              <a:rPr lang="zh-CN" altLang="en-US" dirty="0"/>
              <a:t>    </a:t>
            </a:r>
            <a:r>
              <a:rPr lang="en-US" altLang="zh-CN" dirty="0"/>
              <a:t>2. Built for Programmer(statisticians) without requiring deep ARS knowledge</a:t>
            </a:r>
          </a:p>
          <a:p>
            <a:endParaRPr lang="en-US" altLang="zh-CN" dirty="0"/>
          </a:p>
          <a:p>
            <a:r>
              <a:rPr lang="en-US" altLang="zh-CN" dirty="0"/>
              <a:t>Analysis Output Metadata</a:t>
            </a:r>
          </a:p>
          <a:p>
            <a:r>
              <a:rPr lang="en-US" altLang="zh-CN" dirty="0"/>
              <a:t>    1. </a:t>
            </a:r>
            <a:r>
              <a:rPr lang="zh-CN" altLang="en-US" dirty="0"/>
              <a:t>利用已有的</a:t>
            </a:r>
            <a:r>
              <a:rPr lang="en-US" altLang="zh-CN" dirty="0"/>
              <a:t>UI</a:t>
            </a:r>
            <a:r>
              <a:rPr lang="zh-CN" altLang="en-US" dirty="0"/>
              <a:t>中的</a:t>
            </a:r>
            <a:r>
              <a:rPr lang="en-US" altLang="zh-CN" dirty="0"/>
              <a:t>mock shell layout</a:t>
            </a:r>
            <a:r>
              <a:rPr lang="zh-CN" altLang="en-US" dirty="0"/>
              <a:t>实现对后续</a:t>
            </a:r>
            <a:r>
              <a:rPr lang="en-US" altLang="zh-CN" dirty="0"/>
              <a:t>R programming</a:t>
            </a:r>
            <a:r>
              <a:rPr lang="zh-CN" altLang="en-US" dirty="0"/>
              <a:t>最有效率的</a:t>
            </a:r>
            <a:r>
              <a:rPr lang="en-US" altLang="zh-CN" dirty="0"/>
              <a:t>layout</a:t>
            </a:r>
            <a:r>
              <a:rPr lang="zh-CN" altLang="en-US" dirty="0"/>
              <a:t>配置</a:t>
            </a:r>
          </a:p>
          <a:p>
            <a:r>
              <a:rPr lang="zh-CN" altLang="en-US" dirty="0"/>
              <a:t>    </a:t>
            </a:r>
            <a:r>
              <a:rPr lang="en-US" altLang="zh-CN" dirty="0"/>
              <a:t>2. </a:t>
            </a:r>
            <a:r>
              <a:rPr lang="zh-CN" altLang="en-US" dirty="0"/>
              <a:t>选项很多，根据已有的工具库选择合适的方案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8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15809-5AE1-E307-BA2F-E3D5F6A3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9FACD6-EAE6-756F-1B29-627A83A06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5E93863-839C-FE3B-5C0D-37168EFE4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2CD3E9-E53A-C067-F628-E4EEDF8A7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F2B60-6073-4506-9D25-16DB0EDF6F12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86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Logo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7">
            <a:extLst>
              <a:ext uri="{FF2B5EF4-FFF2-40B4-BE49-F238E27FC236}">
                <a16:creationId xmlns:a16="http://schemas.microsoft.com/office/drawing/2014/main" id="{A96F0652-90F6-32DA-E8E9-DD615CA38F89}"/>
              </a:ext>
            </a:extLst>
          </p:cNvPr>
          <p:cNvGrpSpPr>
            <a:grpSpLocks noChangeAspect="1"/>
          </p:cNvGrpSpPr>
          <p:nvPr/>
        </p:nvGrpSpPr>
        <p:grpSpPr>
          <a:xfrm>
            <a:off x="3236582" y="2227950"/>
            <a:ext cx="2670837" cy="687600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3" name="Forme libre : forme 9">
              <a:extLst>
                <a:ext uri="{FF2B5EF4-FFF2-40B4-BE49-F238E27FC236}">
                  <a16:creationId xmlns:a16="http://schemas.microsoft.com/office/drawing/2014/main" id="{7EB74342-A02B-996E-1D78-7F89C9D5A151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4" name="Forme libre : forme 10">
              <a:extLst>
                <a:ext uri="{FF2B5EF4-FFF2-40B4-BE49-F238E27FC236}">
                  <a16:creationId xmlns:a16="http://schemas.microsoft.com/office/drawing/2014/main" id="{C74D9542-466B-20AC-D7E7-A4DFECA0C361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5" name="Forme libre : forme 11">
              <a:extLst>
                <a:ext uri="{FF2B5EF4-FFF2-40B4-BE49-F238E27FC236}">
                  <a16:creationId xmlns:a16="http://schemas.microsoft.com/office/drawing/2014/main" id="{86910C63-4251-47F0-2ED2-02DBF16E5C59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83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10">
            <a:extLst>
              <a:ext uri="{FF2B5EF4-FFF2-40B4-BE49-F238E27FC236}">
                <a16:creationId xmlns:a16="http://schemas.microsoft.com/office/drawing/2014/main" id="{D1A06637-3676-CE26-6B80-E68C3E37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0" y="3119438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17"/>
          <p:cNvSpPr>
            <a:spLocks noGrp="1"/>
          </p:cNvSpPr>
          <p:nvPr>
            <p:ph type="body" sz="quarter" idx="22" hasCustomPrompt="1"/>
          </p:nvPr>
        </p:nvSpPr>
        <p:spPr>
          <a:xfrm>
            <a:off x="868680" y="2265747"/>
            <a:ext cx="838579" cy="332399"/>
          </a:xfrm>
        </p:spPr>
        <p:txBody>
          <a:bodyPr rtlCol="0" anchor="b">
            <a:noAutofit/>
          </a:bodyPr>
          <a:lstStyle>
            <a:lvl1pPr>
              <a:defRPr lang="en-US" sz="2400" b="1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8" name="Espace réservé du texte 17"/>
          <p:cNvSpPr>
            <a:spLocks noGrp="1"/>
          </p:cNvSpPr>
          <p:nvPr>
            <p:ph type="body" sz="quarter" idx="23" hasCustomPrompt="1"/>
          </p:nvPr>
        </p:nvSpPr>
        <p:spPr>
          <a:xfrm>
            <a:off x="2009318" y="2265747"/>
            <a:ext cx="4888011" cy="332399"/>
          </a:xfrm>
        </p:spPr>
        <p:txBody>
          <a:bodyPr/>
          <a:lstStyle>
            <a:lvl1pPr>
              <a:lnSpc>
                <a:spcPct val="90000"/>
              </a:lnSpc>
              <a:defRPr lang="fr-FR" sz="2400" b="1" i="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600"/>
              </a:spcBef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9" name="Espace réservé du texte 17"/>
          <p:cNvSpPr>
            <a:spLocks noGrp="1"/>
          </p:cNvSpPr>
          <p:nvPr>
            <p:ph type="body" sz="quarter" idx="24" hasCustomPrompt="1"/>
          </p:nvPr>
        </p:nvSpPr>
        <p:spPr>
          <a:xfrm>
            <a:off x="2009318" y="2985658"/>
            <a:ext cx="4888011" cy="236561"/>
          </a:xfrm>
        </p:spPr>
        <p:txBody>
          <a:bodyPr/>
          <a:lstStyle>
            <a:lvl1pPr>
              <a:lnSpc>
                <a:spcPct val="90000"/>
              </a:lnSpc>
              <a:defRPr lang="fr-FR" sz="1400" b="0" i="1" kern="12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600"/>
              </a:spcBef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Additional information goes here</a:t>
            </a:r>
          </a:p>
        </p:txBody>
      </p:sp>
      <p:sp>
        <p:nvSpPr>
          <p:cNvPr id="10" name="Espace réservé du texte 17"/>
          <p:cNvSpPr>
            <a:spLocks noGrp="1"/>
          </p:cNvSpPr>
          <p:nvPr>
            <p:ph type="body" sz="quarter" idx="25" hasCustomPrompt="1"/>
          </p:nvPr>
        </p:nvSpPr>
        <p:spPr>
          <a:xfrm>
            <a:off x="2009318" y="2665618"/>
            <a:ext cx="4888011" cy="236561"/>
          </a:xfrm>
        </p:spPr>
        <p:txBody>
          <a:bodyPr/>
          <a:lstStyle>
            <a:lvl1pPr>
              <a:lnSpc>
                <a:spcPct val="90000"/>
              </a:lnSpc>
              <a:defRPr lang="fr-FR" sz="1400" b="0" i="0" kern="1200" cap="all" baseline="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9548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Dark)">
    <p:bg>
      <p:bgPr>
        <a:solidFill>
          <a:srgbClr val="1E0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10">
            <a:extLst>
              <a:ext uri="{FF2B5EF4-FFF2-40B4-BE49-F238E27FC236}">
                <a16:creationId xmlns:a16="http://schemas.microsoft.com/office/drawing/2014/main" id="{61901961-B71C-47F5-2477-98EADB91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700" y="3119438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F0E1311A-2BAC-0B3F-69AA-1AD4E3A1BE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8680" y="2265747"/>
            <a:ext cx="838579" cy="332399"/>
          </a:xfrm>
        </p:spPr>
        <p:txBody>
          <a:bodyPr rtlCol="0" anchor="b">
            <a:noAutofit/>
          </a:bodyPr>
          <a:lstStyle>
            <a:lvl1pPr>
              <a:defRPr lang="en-US" sz="2400" b="1" noProof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" name="Espace réservé du texte 17">
            <a:extLst>
              <a:ext uri="{FF2B5EF4-FFF2-40B4-BE49-F238E27FC236}">
                <a16:creationId xmlns:a16="http://schemas.microsoft.com/office/drawing/2014/main" id="{43E129C6-AC03-0F11-C0F2-3857D3320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9318" y="2265747"/>
            <a:ext cx="4888011" cy="332399"/>
          </a:xfrm>
        </p:spPr>
        <p:txBody>
          <a:bodyPr/>
          <a:lstStyle>
            <a:lvl1pPr>
              <a:lnSpc>
                <a:spcPct val="90000"/>
              </a:lnSpc>
              <a:defRPr lang="fr-FR" sz="2400" b="1" i="0" kern="12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600"/>
              </a:spcBef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4" name="Espace réservé du texte 17">
            <a:extLst>
              <a:ext uri="{FF2B5EF4-FFF2-40B4-BE49-F238E27FC236}">
                <a16:creationId xmlns:a16="http://schemas.microsoft.com/office/drawing/2014/main" id="{91EA6470-9D03-476E-8BAC-6EBF6B2206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09318" y="2985658"/>
            <a:ext cx="4888011" cy="236561"/>
          </a:xfrm>
        </p:spPr>
        <p:txBody>
          <a:bodyPr/>
          <a:lstStyle>
            <a:lvl1pPr>
              <a:lnSpc>
                <a:spcPct val="90000"/>
              </a:lnSpc>
              <a:defRPr lang="fr-FR" sz="1400" b="0" i="1" kern="12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600"/>
              </a:spcBef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Additional information goes here</a:t>
            </a:r>
          </a:p>
        </p:txBody>
      </p:sp>
      <p:sp>
        <p:nvSpPr>
          <p:cNvPr id="5" name="Espace réservé du texte 17">
            <a:extLst>
              <a:ext uri="{FF2B5EF4-FFF2-40B4-BE49-F238E27FC236}">
                <a16:creationId xmlns:a16="http://schemas.microsoft.com/office/drawing/2014/main" id="{7F1E8A2A-A1C0-077E-0F21-FB476C141D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09318" y="2665618"/>
            <a:ext cx="4888011" cy="236561"/>
          </a:xfrm>
        </p:spPr>
        <p:txBody>
          <a:bodyPr/>
          <a:lstStyle>
            <a:lvl1pPr>
              <a:lnSpc>
                <a:spcPct val="90000"/>
              </a:lnSpc>
              <a:defRPr lang="fr-FR" sz="1400" b="0" i="0" kern="1200" cap="all" baseline="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fr-FR" sz="1400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defRPr sz="1400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fr-FR" sz="75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36614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31525" y="1319303"/>
            <a:ext cx="8478000" cy="3359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Main title goes here</a:t>
            </a:r>
            <a:br>
              <a:rPr lang="en-US" noProof="0"/>
            </a:br>
            <a:r>
              <a:rPr lang="en-US" noProof="0"/>
              <a:t>on two lines max.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333730" y="1071318"/>
            <a:ext cx="8478000" cy="18466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/>
            </a:lvl2pPr>
            <a:lvl3pPr>
              <a:lnSpc>
                <a:spcPct val="110000"/>
              </a:lnSpc>
              <a:defRPr lang="en-US" sz="1000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17267-FC9A-A6FE-B75B-F35E24F49A9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234177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31200" y="288000"/>
            <a:ext cx="5733340" cy="720000"/>
          </a:xfrm>
        </p:spPr>
        <p:txBody>
          <a:bodyPr/>
          <a:lstStyle/>
          <a:p>
            <a:r>
              <a:rPr lang="en-US" noProof="0"/>
              <a:t>Main title goes here</a:t>
            </a:r>
            <a:br>
              <a:rPr lang="en-US" noProof="0"/>
            </a:br>
            <a:r>
              <a:rPr lang="en-US" noProof="0"/>
              <a:t>on two lines max.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31525" y="1319303"/>
            <a:ext cx="5733015" cy="3359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333730" y="1071318"/>
            <a:ext cx="5733015" cy="18466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/>
            </a:lvl2pPr>
            <a:lvl3pPr>
              <a:lnSpc>
                <a:spcPct val="110000"/>
              </a:lnSpc>
              <a:defRPr lang="en-US" sz="1000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pour une image  3">
            <a:extLst>
              <a:ext uri="{FF2B5EF4-FFF2-40B4-BE49-F238E27FC236}">
                <a16:creationId xmlns:a16="http://schemas.microsoft.com/office/drawing/2014/main" id="{C4F89FE3-1D2C-9BC6-B400-2E7C587097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46800" y="0"/>
            <a:ext cx="2797200" cy="51435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466E9-C5E4-42EB-B5CF-4589DB6A7AE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49475" y="4859338"/>
            <a:ext cx="4845050" cy="128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3215392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967D915-7307-25AB-609A-92F48236CA7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62864" y="0"/>
            <a:ext cx="4781136" cy="5143500"/>
          </a:xfrm>
          <a:custGeom>
            <a:avLst/>
            <a:gdLst>
              <a:gd name="connsiteX0" fmla="*/ 1107901 w 4781136"/>
              <a:gd name="connsiteY0" fmla="*/ 0 h 5143500"/>
              <a:gd name="connsiteX1" fmla="*/ 4781136 w 4781136"/>
              <a:gd name="connsiteY1" fmla="*/ 0 h 5143500"/>
              <a:gd name="connsiteX2" fmla="*/ 4781136 w 4781136"/>
              <a:gd name="connsiteY2" fmla="*/ 5143500 h 5143500"/>
              <a:gd name="connsiteX3" fmla="*/ 989018 w 4781136"/>
              <a:gd name="connsiteY3" fmla="*/ 5143500 h 5143500"/>
              <a:gd name="connsiteX4" fmla="*/ 919683 w 4781136"/>
              <a:gd name="connsiteY4" fmla="*/ 5081299 h 5143500"/>
              <a:gd name="connsiteX5" fmla="*/ 1 w 4781136"/>
              <a:gd name="connsiteY5" fmla="*/ 2622891 h 5143500"/>
              <a:gd name="connsiteX6" fmla="*/ 937787 w 4781136"/>
              <a:gd name="connsiteY6" fmla="*/ 14597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136" h="5143500">
                <a:moveTo>
                  <a:pt x="1107901" y="0"/>
                </a:moveTo>
                <a:lnTo>
                  <a:pt x="4781136" y="0"/>
                </a:lnTo>
                <a:lnTo>
                  <a:pt x="4781136" y="5143500"/>
                </a:lnTo>
                <a:lnTo>
                  <a:pt x="989018" y="5143500"/>
                </a:lnTo>
                <a:lnTo>
                  <a:pt x="919683" y="5081299"/>
                </a:lnTo>
                <a:cubicBezTo>
                  <a:pt x="336550" y="4498301"/>
                  <a:pt x="-121" y="3656845"/>
                  <a:pt x="1" y="2622891"/>
                </a:cubicBezTo>
                <a:cubicBezTo>
                  <a:pt x="1" y="1564827"/>
                  <a:pt x="336658" y="723140"/>
                  <a:pt x="937787" y="1459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288000"/>
            <a:ext cx="4028251" cy="720000"/>
          </a:xfrm>
        </p:spPr>
        <p:txBody>
          <a:bodyPr/>
          <a:lstStyle/>
          <a:p>
            <a:r>
              <a:rPr lang="en-US" noProof="0"/>
              <a:t>Main title goes here</a:t>
            </a:r>
            <a:br>
              <a:rPr lang="en-US" noProof="0"/>
            </a:br>
            <a:r>
              <a:rPr lang="en-US" noProof="0"/>
              <a:t>on two lines max.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31525" y="1319303"/>
            <a:ext cx="4027926" cy="3359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22"/>
          </p:nvPr>
        </p:nvSpPr>
        <p:spPr>
          <a:xfrm>
            <a:off x="333730" y="1071318"/>
            <a:ext cx="4027926" cy="18466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400"/>
              </a:spcBef>
              <a:buFont typeface="Arial" panose="020B0604020202020204" pitchFamily="34" charset="0"/>
              <a:buNone/>
              <a:defRPr sz="1200"/>
            </a:lvl2pPr>
            <a:lvl3pPr>
              <a:lnSpc>
                <a:spcPct val="110000"/>
              </a:lnSpc>
              <a:defRPr lang="en-US" sz="1000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79E43A94-3253-F7DC-5540-DABA629859E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FCC7E42-E73F-4DC7-97C2-936731DD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23" y="4380214"/>
            <a:ext cx="990000" cy="7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3"/>
          <p:cNvSpPr>
            <a:spLocks noGrp="1"/>
          </p:cNvSpPr>
          <p:nvPr>
            <p:ph type="tbl" sz="quarter" idx="23"/>
          </p:nvPr>
        </p:nvSpPr>
        <p:spPr>
          <a:xfrm>
            <a:off x="331038" y="982397"/>
            <a:ext cx="8478000" cy="3696869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fr-FR" noProof="0"/>
              <a:t>Cliquez sur l'icône pour ajouter un tableau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Main title goes here</a:t>
            </a:r>
            <a:br>
              <a:rPr lang="en-US" noProof="0"/>
            </a:br>
            <a:r>
              <a:rPr lang="en-US" noProof="0"/>
              <a:t>on two lines max.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2B4A42F-75FE-616D-3100-559C7D47BA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04D4FA-157F-4E3B-9AD4-C7AEFFB0D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00" y="4379003"/>
            <a:ext cx="990000" cy="7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9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23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que 7">
            <a:extLst>
              <a:ext uri="{FF2B5EF4-FFF2-40B4-BE49-F238E27FC236}">
                <a16:creationId xmlns:a16="http://schemas.microsoft.com/office/drawing/2014/main" id="{55BDE1D4-D61B-F423-6322-F9DB693EEEF7}"/>
              </a:ext>
            </a:extLst>
          </p:cNvPr>
          <p:cNvGrpSpPr>
            <a:grpSpLocks noChangeAspect="1"/>
          </p:cNvGrpSpPr>
          <p:nvPr/>
        </p:nvGrpSpPr>
        <p:grpSpPr>
          <a:xfrm>
            <a:off x="4170047" y="4510417"/>
            <a:ext cx="803890" cy="206313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6" name="Forme libre : forme 9">
              <a:extLst>
                <a:ext uri="{FF2B5EF4-FFF2-40B4-BE49-F238E27FC236}">
                  <a16:creationId xmlns:a16="http://schemas.microsoft.com/office/drawing/2014/main" id="{43B410FB-823C-E1DE-9045-0BC80F8CC93F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" name="Forme libre : forme 10">
              <a:extLst>
                <a:ext uri="{FF2B5EF4-FFF2-40B4-BE49-F238E27FC236}">
                  <a16:creationId xmlns:a16="http://schemas.microsoft.com/office/drawing/2014/main" id="{60CC98B3-0276-2691-8C4A-AA42A33E0093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8" name="Forme libre : forme 11">
              <a:extLst>
                <a:ext uri="{FF2B5EF4-FFF2-40B4-BE49-F238E27FC236}">
                  <a16:creationId xmlns:a16="http://schemas.microsoft.com/office/drawing/2014/main" id="{51C8FB0B-F81F-7712-DE5C-6AB3AF0C8C8D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238027"/>
            <a:ext cx="6858000" cy="667446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 noProof="0" err="1"/>
              <a:t>Thank</a:t>
            </a:r>
            <a:r>
              <a:rPr lang="fr-FR" noProof="0"/>
              <a:t> You</a:t>
            </a:r>
            <a:endParaRPr lang="en-US" noProof="0"/>
          </a:p>
        </p:txBody>
      </p:sp>
      <p:sp>
        <p:nvSpPr>
          <p:cNvPr id="19" name="Espace réservé du graphique SmartArt 18"/>
          <p:cNvSpPr>
            <a:spLocks noGrp="1" noChangeAspect="1"/>
          </p:cNvSpPr>
          <p:nvPr>
            <p:ph type="dgm" sz="quarter" idx="13"/>
          </p:nvPr>
        </p:nvSpPr>
        <p:spPr>
          <a:xfrm>
            <a:off x="4508583" y="3260202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20" name="Espace réservé du graphique SmartArt 19"/>
          <p:cNvSpPr>
            <a:spLocks noGrp="1" noChangeAspect="1"/>
          </p:cNvSpPr>
          <p:nvPr>
            <p:ph type="dgm" sz="quarter" idx="14"/>
          </p:nvPr>
        </p:nvSpPr>
        <p:spPr>
          <a:xfrm>
            <a:off x="4508583" y="1771699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43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Log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7">
            <a:extLst>
              <a:ext uri="{FF2B5EF4-FFF2-40B4-BE49-F238E27FC236}">
                <a16:creationId xmlns:a16="http://schemas.microsoft.com/office/drawing/2014/main" id="{C0290580-71ED-EE3E-67F3-462B797AEF95}"/>
              </a:ext>
            </a:extLst>
          </p:cNvPr>
          <p:cNvGrpSpPr>
            <a:grpSpLocks noChangeAspect="1"/>
          </p:cNvGrpSpPr>
          <p:nvPr/>
        </p:nvGrpSpPr>
        <p:grpSpPr>
          <a:xfrm>
            <a:off x="3236582" y="2227950"/>
            <a:ext cx="2670837" cy="687600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3" name="Forme libre : forme 7">
              <a:extLst>
                <a:ext uri="{FF2B5EF4-FFF2-40B4-BE49-F238E27FC236}">
                  <a16:creationId xmlns:a16="http://schemas.microsoft.com/office/drawing/2014/main" id="{4910D610-FD83-5251-9DE9-7F9F2484DD29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4" name="Forme libre : forme 8">
              <a:extLst>
                <a:ext uri="{FF2B5EF4-FFF2-40B4-BE49-F238E27FC236}">
                  <a16:creationId xmlns:a16="http://schemas.microsoft.com/office/drawing/2014/main" id="{D2569398-3653-07C3-6F28-89A30C39A841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5" name="Forme libre : forme 9">
              <a:extLst>
                <a:ext uri="{FF2B5EF4-FFF2-40B4-BE49-F238E27FC236}">
                  <a16:creationId xmlns:a16="http://schemas.microsoft.com/office/drawing/2014/main" id="{E27F64DB-022C-ADC8-5407-DD907402D844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28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térieur, personne, chambre d’hôpital, table de travail&#10;&#10;Description générée automatiquement">
            <a:extLst>
              <a:ext uri="{FF2B5EF4-FFF2-40B4-BE49-F238E27FC236}">
                <a16:creationId xmlns:a16="http://schemas.microsoft.com/office/drawing/2014/main" id="{8D02A380-CFB2-FC95-A9CE-7814545D2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47"/>
            <a:ext cx="9144000" cy="5151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EACE8-E850-207F-1AA6-4203727209ED}"/>
              </a:ext>
            </a:extLst>
          </p:cNvPr>
          <p:cNvSpPr/>
          <p:nvPr userDrawn="1"/>
        </p:nvSpPr>
        <p:spPr>
          <a:xfrm>
            <a:off x="0" y="-3847"/>
            <a:ext cx="9143999" cy="514350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55EFF8E-40A6-42AA-8E6F-31C4F50AAD2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543300" y="4580079"/>
            <a:ext cx="2057400" cy="274637"/>
          </a:xfrm>
        </p:spPr>
        <p:txBody>
          <a:bodyPr/>
          <a:lstStyle>
            <a:lvl1pPr>
              <a:defRPr>
                <a:solidFill>
                  <a:srgbClr val="F5F5F5"/>
                </a:solidFill>
              </a:defRPr>
            </a:lvl1pPr>
          </a:lstStyle>
          <a:p>
            <a:endParaRPr lang="en-US"/>
          </a:p>
        </p:txBody>
      </p:sp>
      <p:grpSp>
        <p:nvGrpSpPr>
          <p:cNvPr id="15" name="Graphique 7">
            <a:extLst>
              <a:ext uri="{FF2B5EF4-FFF2-40B4-BE49-F238E27FC236}">
                <a16:creationId xmlns:a16="http://schemas.microsoft.com/office/drawing/2014/main" id="{2BB4FD0E-597D-F83F-2A93-E112817186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70055" y="228896"/>
            <a:ext cx="803890" cy="206313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18" name="Forme libre : forme 9">
              <a:extLst>
                <a:ext uri="{FF2B5EF4-FFF2-40B4-BE49-F238E27FC236}">
                  <a16:creationId xmlns:a16="http://schemas.microsoft.com/office/drawing/2014/main" id="{51C4B54E-15A5-D378-4A85-3BB66564DB78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10">
              <a:extLst>
                <a:ext uri="{FF2B5EF4-FFF2-40B4-BE49-F238E27FC236}">
                  <a16:creationId xmlns:a16="http://schemas.microsoft.com/office/drawing/2014/main" id="{9B29CF4E-2737-5C45-6BD8-8978DD960CE8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22" name="Forme libre : forme 11">
              <a:extLst>
                <a:ext uri="{FF2B5EF4-FFF2-40B4-BE49-F238E27FC236}">
                  <a16:creationId xmlns:a16="http://schemas.microsoft.com/office/drawing/2014/main" id="{DDA00FD9-A5FC-B5C3-42BF-C9CF6CB7D1A3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3" name="Espace réservé du graphique SmartArt 18">
            <a:extLst>
              <a:ext uri="{FF2B5EF4-FFF2-40B4-BE49-F238E27FC236}">
                <a16:creationId xmlns:a16="http://schemas.microsoft.com/office/drawing/2014/main" id="{D8071675-0B59-399B-52A1-D7CCCB0D6A06}"/>
              </a:ext>
            </a:extLst>
          </p:cNvPr>
          <p:cNvSpPr>
            <a:spLocks noGrp="1" noChangeAspect="1"/>
          </p:cNvSpPr>
          <p:nvPr>
            <p:ph type="dgm" sz="quarter" idx="13"/>
          </p:nvPr>
        </p:nvSpPr>
        <p:spPr>
          <a:xfrm>
            <a:off x="4508583" y="3699438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24" name="Espace réservé du graphique SmartArt 19">
            <a:extLst>
              <a:ext uri="{FF2B5EF4-FFF2-40B4-BE49-F238E27FC236}">
                <a16:creationId xmlns:a16="http://schemas.microsoft.com/office/drawing/2014/main" id="{D2AA3FFF-F7ED-7FFE-7C6E-9342D779A65B}"/>
              </a:ext>
            </a:extLst>
          </p:cNvPr>
          <p:cNvSpPr>
            <a:spLocks noGrp="1" noChangeAspect="1"/>
          </p:cNvSpPr>
          <p:nvPr>
            <p:ph type="dgm" sz="quarter" idx="14" hasCustomPrompt="1"/>
          </p:nvPr>
        </p:nvSpPr>
        <p:spPr>
          <a:xfrm>
            <a:off x="4508583" y="1176616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 sur l’</a:t>
            </a:r>
          </a:p>
          <a:p>
            <a:endParaRPr lang="fr-FR" noProof="0"/>
          </a:p>
          <a:p>
            <a:endParaRPr lang="fr-FR" noProof="0"/>
          </a:p>
          <a:p>
            <a:r>
              <a:rPr lang="fr-FR" noProof="0"/>
              <a:t>icône pour ajouter un graphique SmartArt</a:t>
            </a:r>
            <a:endParaRPr lang="en-US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6BB2B3-4895-62C7-D9AD-5E8A87DD1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995" y="734086"/>
            <a:ext cx="5091637" cy="35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enêtre, personne, intérieur, femme&#10;&#10;Description générée automatiquement">
            <a:extLst>
              <a:ext uri="{FF2B5EF4-FFF2-40B4-BE49-F238E27FC236}">
                <a16:creationId xmlns:a16="http://schemas.microsoft.com/office/drawing/2014/main" id="{205CD68D-4AA7-84A3-51E2-E468648A7F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47"/>
            <a:ext cx="9143999" cy="5147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EACE8-E850-207F-1AA6-4203727209ED}"/>
              </a:ext>
            </a:extLst>
          </p:cNvPr>
          <p:cNvSpPr/>
          <p:nvPr userDrawn="1"/>
        </p:nvSpPr>
        <p:spPr>
          <a:xfrm>
            <a:off x="0" y="-3847"/>
            <a:ext cx="9143999" cy="5143500"/>
          </a:xfrm>
          <a:prstGeom prst="rect">
            <a:avLst/>
          </a:prstGeom>
          <a:solidFill>
            <a:srgbClr val="00000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55EFF8E-40A6-42AA-8E6F-31C4F50AAD2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543300" y="4580079"/>
            <a:ext cx="2057400" cy="274637"/>
          </a:xfrm>
        </p:spPr>
        <p:txBody>
          <a:bodyPr/>
          <a:lstStyle>
            <a:lvl1pPr>
              <a:defRPr>
                <a:solidFill>
                  <a:srgbClr val="F5F5F5"/>
                </a:solidFill>
              </a:defRPr>
            </a:lvl1pPr>
          </a:lstStyle>
          <a:p>
            <a:endParaRPr lang="en-US"/>
          </a:p>
        </p:txBody>
      </p:sp>
      <p:grpSp>
        <p:nvGrpSpPr>
          <p:cNvPr id="15" name="Graphique 7">
            <a:extLst>
              <a:ext uri="{FF2B5EF4-FFF2-40B4-BE49-F238E27FC236}">
                <a16:creationId xmlns:a16="http://schemas.microsoft.com/office/drawing/2014/main" id="{2BB4FD0E-597D-F83F-2A93-E112817186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170055" y="228896"/>
            <a:ext cx="803890" cy="206313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18" name="Forme libre : forme 9">
              <a:extLst>
                <a:ext uri="{FF2B5EF4-FFF2-40B4-BE49-F238E27FC236}">
                  <a16:creationId xmlns:a16="http://schemas.microsoft.com/office/drawing/2014/main" id="{51C4B54E-15A5-D378-4A85-3BB66564DB78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 : forme 10">
              <a:extLst>
                <a:ext uri="{FF2B5EF4-FFF2-40B4-BE49-F238E27FC236}">
                  <a16:creationId xmlns:a16="http://schemas.microsoft.com/office/drawing/2014/main" id="{9B29CF4E-2737-5C45-6BD8-8978DD960CE8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22" name="Forme libre : forme 11">
              <a:extLst>
                <a:ext uri="{FF2B5EF4-FFF2-40B4-BE49-F238E27FC236}">
                  <a16:creationId xmlns:a16="http://schemas.microsoft.com/office/drawing/2014/main" id="{DDA00FD9-A5FC-B5C3-42BF-C9CF6CB7D1A3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3" name="Espace réservé du graphique SmartArt 18">
            <a:extLst>
              <a:ext uri="{FF2B5EF4-FFF2-40B4-BE49-F238E27FC236}">
                <a16:creationId xmlns:a16="http://schemas.microsoft.com/office/drawing/2014/main" id="{D8071675-0B59-399B-52A1-D7CCCB0D6A06}"/>
              </a:ext>
            </a:extLst>
          </p:cNvPr>
          <p:cNvSpPr>
            <a:spLocks noGrp="1" noChangeAspect="1"/>
          </p:cNvSpPr>
          <p:nvPr>
            <p:ph type="dgm" sz="quarter" idx="13"/>
          </p:nvPr>
        </p:nvSpPr>
        <p:spPr>
          <a:xfrm>
            <a:off x="4508583" y="3699438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24" name="Espace réservé du graphique SmartArt 19">
            <a:extLst>
              <a:ext uri="{FF2B5EF4-FFF2-40B4-BE49-F238E27FC236}">
                <a16:creationId xmlns:a16="http://schemas.microsoft.com/office/drawing/2014/main" id="{D2AA3FFF-F7ED-7FFE-7C6E-9342D779A65B}"/>
              </a:ext>
            </a:extLst>
          </p:cNvPr>
          <p:cNvSpPr>
            <a:spLocks noGrp="1" noChangeAspect="1"/>
          </p:cNvSpPr>
          <p:nvPr>
            <p:ph type="dgm" sz="quarter" idx="14" hasCustomPrompt="1"/>
          </p:nvPr>
        </p:nvSpPr>
        <p:spPr>
          <a:xfrm>
            <a:off x="4508583" y="1176616"/>
            <a:ext cx="126835" cy="125936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 noProof="0"/>
              <a:t> sur l’</a:t>
            </a:r>
          </a:p>
          <a:p>
            <a:endParaRPr lang="fr-FR" noProof="0"/>
          </a:p>
          <a:p>
            <a:endParaRPr lang="fr-FR" noProof="0"/>
          </a:p>
          <a:p>
            <a:r>
              <a:rPr lang="fr-FR" noProof="0"/>
              <a:t>icône pour ajouter un graphique SmartArt</a:t>
            </a:r>
            <a:endParaRPr lang="en-US" noProof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F6AFF8-4C75-4B26-6CE2-918C15B8DB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043" y="734086"/>
            <a:ext cx="5091637" cy="35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7">
            <a:extLst>
              <a:ext uri="{FF2B5EF4-FFF2-40B4-BE49-F238E27FC236}">
                <a16:creationId xmlns:a16="http://schemas.microsoft.com/office/drawing/2014/main" id="{7CC919EB-4F6F-872E-BD30-1AEF0B13B07D}"/>
              </a:ext>
            </a:extLst>
          </p:cNvPr>
          <p:cNvGrpSpPr>
            <a:grpSpLocks noChangeAspect="1"/>
          </p:cNvGrpSpPr>
          <p:nvPr/>
        </p:nvGrpSpPr>
        <p:grpSpPr>
          <a:xfrm>
            <a:off x="4146495" y="333342"/>
            <a:ext cx="851011" cy="219091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8" name="Forme libre : forme 9">
              <a:extLst>
                <a:ext uri="{FF2B5EF4-FFF2-40B4-BE49-F238E27FC236}">
                  <a16:creationId xmlns:a16="http://schemas.microsoft.com/office/drawing/2014/main" id="{339E8C81-72B4-D04F-8AE7-8DE0E87973AC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orme libre : forme 10">
              <a:extLst>
                <a:ext uri="{FF2B5EF4-FFF2-40B4-BE49-F238E27FC236}">
                  <a16:creationId xmlns:a16="http://schemas.microsoft.com/office/drawing/2014/main" id="{7ED10133-12E7-E50B-956F-F2B512378A3A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0" name="Forme libre : forme 11">
              <a:extLst>
                <a:ext uri="{FF2B5EF4-FFF2-40B4-BE49-F238E27FC236}">
                  <a16:creationId xmlns:a16="http://schemas.microsoft.com/office/drawing/2014/main" id="{678E1E88-BDC9-42F3-4763-0D77DE8C8599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0583" y="1444725"/>
            <a:ext cx="6922834" cy="1243611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fr-FR" sz="4200" b="0" i="0" kern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0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Main title goes here on 2 lines</a:t>
            </a:r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83" y="2818617"/>
            <a:ext cx="6922834" cy="403469"/>
          </a:xfrm>
        </p:spPr>
        <p:txBody>
          <a:bodyPr anchor="ctr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2000" b="0" i="1" kern="1200" dirty="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8550" indent="0" algn="ctr">
              <a:lnSpc>
                <a:spcPct val="100000"/>
              </a:lnSpc>
              <a:buFont typeface="Arial" panose="020B0604020202020204" pitchFamily="34" charset="0"/>
              <a:buNone/>
              <a:defRPr sz="42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17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0583" y="3384936"/>
            <a:ext cx="6922834" cy="231290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1200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2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Additional information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0098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7">
            <a:extLst>
              <a:ext uri="{FF2B5EF4-FFF2-40B4-BE49-F238E27FC236}">
                <a16:creationId xmlns:a16="http://schemas.microsoft.com/office/drawing/2014/main" id="{9C80D2CA-1079-1FB2-3699-FAD21D8A8A52}"/>
              </a:ext>
            </a:extLst>
          </p:cNvPr>
          <p:cNvGrpSpPr>
            <a:grpSpLocks noChangeAspect="1"/>
          </p:cNvGrpSpPr>
          <p:nvPr/>
        </p:nvGrpSpPr>
        <p:grpSpPr>
          <a:xfrm>
            <a:off x="4146495" y="333342"/>
            <a:ext cx="851011" cy="219091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8" name="Forme libre : forme 9">
              <a:extLst>
                <a:ext uri="{FF2B5EF4-FFF2-40B4-BE49-F238E27FC236}">
                  <a16:creationId xmlns:a16="http://schemas.microsoft.com/office/drawing/2014/main" id="{C300CF68-C613-C2AC-A1BB-89BEA8C5EBAA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orme libre : forme 10">
              <a:extLst>
                <a:ext uri="{FF2B5EF4-FFF2-40B4-BE49-F238E27FC236}">
                  <a16:creationId xmlns:a16="http://schemas.microsoft.com/office/drawing/2014/main" id="{D403E607-F4EE-13A8-FE98-B9FAD507741C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0" name="Forme libre : forme 11">
              <a:extLst>
                <a:ext uri="{FF2B5EF4-FFF2-40B4-BE49-F238E27FC236}">
                  <a16:creationId xmlns:a16="http://schemas.microsoft.com/office/drawing/2014/main" id="{9945A9F4-3C29-AA1C-B808-CC5A7B3ED23A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7" name="Espace réservé du graphique SmartArt 18"/>
          <p:cNvSpPr>
            <a:spLocks noGrp="1" noChangeAspect="1"/>
          </p:cNvSpPr>
          <p:nvPr>
            <p:ph type="dgm" sz="quarter" idx="13"/>
          </p:nvPr>
        </p:nvSpPr>
        <p:spPr>
          <a:xfrm>
            <a:off x="4514347" y="3749928"/>
            <a:ext cx="115305" cy="114487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18" name="Espace réservé du graphique SmartArt 19"/>
          <p:cNvSpPr>
            <a:spLocks noGrp="1" noChangeAspect="1"/>
          </p:cNvSpPr>
          <p:nvPr>
            <p:ph type="dgm" sz="quarter" idx="14"/>
          </p:nvPr>
        </p:nvSpPr>
        <p:spPr>
          <a:xfrm>
            <a:off x="4514347" y="1161011"/>
            <a:ext cx="115305" cy="114487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0583" y="1444725"/>
            <a:ext cx="6922834" cy="1243611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fr-FR" sz="4200" b="0" i="0" kern="120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0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Main title goes here on 2 lines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1110583" y="2818617"/>
            <a:ext cx="6922834" cy="403469"/>
          </a:xfrm>
        </p:spPr>
        <p:txBody>
          <a:bodyPr anchor="ctr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2000" b="0" i="1" kern="1200" dirty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8550" indent="0" algn="ctr">
              <a:lnSpc>
                <a:spcPct val="100000"/>
              </a:lnSpc>
              <a:buFont typeface="Arial" panose="020B0604020202020204" pitchFamily="34" charset="0"/>
              <a:buNone/>
              <a:defRPr sz="4200" b="0" i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1110583" y="3384936"/>
            <a:ext cx="6922834" cy="231290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1200" b="0" i="0" kern="1200" dirty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2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Additional information goes here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863A76E-9450-43F6-AB00-52FE103AE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61" y="3978239"/>
            <a:ext cx="1209600" cy="9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with Imag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que 7">
            <a:extLst>
              <a:ext uri="{FF2B5EF4-FFF2-40B4-BE49-F238E27FC236}">
                <a16:creationId xmlns:a16="http://schemas.microsoft.com/office/drawing/2014/main" id="{390C1B9D-E99A-14C4-54F6-04C382071BC4}"/>
              </a:ext>
            </a:extLst>
          </p:cNvPr>
          <p:cNvGrpSpPr>
            <a:grpSpLocks noChangeAspect="1"/>
          </p:cNvGrpSpPr>
          <p:nvPr/>
        </p:nvGrpSpPr>
        <p:grpSpPr>
          <a:xfrm>
            <a:off x="6518220" y="387185"/>
            <a:ext cx="851011" cy="219091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9" name="Forme libre : forme 13">
              <a:extLst>
                <a:ext uri="{FF2B5EF4-FFF2-40B4-BE49-F238E27FC236}">
                  <a16:creationId xmlns:a16="http://schemas.microsoft.com/office/drawing/2014/main" id="{7727A2EE-071A-7F74-A7B7-59DF675D8C38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0" name="Forme libre : forme 14">
              <a:extLst>
                <a:ext uri="{FF2B5EF4-FFF2-40B4-BE49-F238E27FC236}">
                  <a16:creationId xmlns:a16="http://schemas.microsoft.com/office/drawing/2014/main" id="{7501216A-AB8E-2D0D-B08E-628668EF6562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61038BED-C202-F04D-4758-F4371F0602AE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  <p:sp>
        <p:nvSpPr>
          <p:cNvPr id="17" name="Espace réservé du graphique SmartArt 11"/>
          <p:cNvSpPr>
            <a:spLocks noGrp="1" noChangeAspect="1"/>
          </p:cNvSpPr>
          <p:nvPr>
            <p:ph type="dgm" sz="quarter" idx="14"/>
          </p:nvPr>
        </p:nvSpPr>
        <p:spPr>
          <a:xfrm>
            <a:off x="6892559" y="1322814"/>
            <a:ext cx="102332" cy="10160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</a:p>
        </p:txBody>
      </p:sp>
      <p:sp>
        <p:nvSpPr>
          <p:cNvPr id="22" name="Espace réservé du graphique SmartArt 11"/>
          <p:cNvSpPr>
            <a:spLocks noGrp="1" noChangeAspect="1"/>
          </p:cNvSpPr>
          <p:nvPr>
            <p:ph type="dgm" sz="quarter" idx="19"/>
          </p:nvPr>
        </p:nvSpPr>
        <p:spPr>
          <a:xfrm>
            <a:off x="6892559" y="3877313"/>
            <a:ext cx="102332" cy="10160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5087572" y="1444725"/>
            <a:ext cx="3712306" cy="1243611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fr-FR" sz="3000" b="0" i="0" kern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0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Main title goes here on 2 lines</a:t>
            </a:r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5087572" y="2818617"/>
            <a:ext cx="3712306" cy="403469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2000" b="0" i="1" kern="1200" dirty="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855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27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5087572" y="3240373"/>
            <a:ext cx="3712306" cy="577995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1200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2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Additional information goes here</a:t>
            </a:r>
          </a:p>
        </p:txBody>
      </p:sp>
      <p:sp>
        <p:nvSpPr>
          <p:cNvPr id="14" name="Espace réservé pour une image  36">
            <a:extLst>
              <a:ext uri="{FF2B5EF4-FFF2-40B4-BE49-F238E27FC236}">
                <a16:creationId xmlns:a16="http://schemas.microsoft.com/office/drawing/2014/main" id="{D7865F4A-5F2C-7D4D-4E4A-A4C3C32EE6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781135" cy="5143500"/>
          </a:xfrm>
          <a:custGeom>
            <a:avLst/>
            <a:gdLst>
              <a:gd name="connsiteX0" fmla="*/ 0 w 4781135"/>
              <a:gd name="connsiteY0" fmla="*/ 0 h 5143500"/>
              <a:gd name="connsiteX1" fmla="*/ 3673235 w 4781135"/>
              <a:gd name="connsiteY1" fmla="*/ 0 h 5143500"/>
              <a:gd name="connsiteX2" fmla="*/ 3843349 w 4781135"/>
              <a:gd name="connsiteY2" fmla="*/ 145970 h 5143500"/>
              <a:gd name="connsiteX3" fmla="*/ 4781135 w 4781135"/>
              <a:gd name="connsiteY3" fmla="*/ 2622891 h 5143500"/>
              <a:gd name="connsiteX4" fmla="*/ 3861453 w 4781135"/>
              <a:gd name="connsiteY4" fmla="*/ 5081299 h 5143500"/>
              <a:gd name="connsiteX5" fmla="*/ 3792118 w 4781135"/>
              <a:gd name="connsiteY5" fmla="*/ 5143500 h 5143500"/>
              <a:gd name="connsiteX6" fmla="*/ 0 w 478113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135" h="5143500"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674644-FE83-4F64-89B3-ABED46EF27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47" y="4057741"/>
            <a:ext cx="1209600" cy="9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6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Title with Image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que 7">
            <a:extLst>
              <a:ext uri="{FF2B5EF4-FFF2-40B4-BE49-F238E27FC236}">
                <a16:creationId xmlns:a16="http://schemas.microsoft.com/office/drawing/2014/main" id="{A1AB4397-E599-8287-77E5-218B5420FC10}"/>
              </a:ext>
            </a:extLst>
          </p:cNvPr>
          <p:cNvGrpSpPr>
            <a:grpSpLocks noChangeAspect="1"/>
          </p:cNvGrpSpPr>
          <p:nvPr/>
        </p:nvGrpSpPr>
        <p:grpSpPr>
          <a:xfrm>
            <a:off x="6518220" y="387185"/>
            <a:ext cx="851011" cy="219091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9" name="Forme libre : forme 13">
              <a:extLst>
                <a:ext uri="{FF2B5EF4-FFF2-40B4-BE49-F238E27FC236}">
                  <a16:creationId xmlns:a16="http://schemas.microsoft.com/office/drawing/2014/main" id="{9E423548-5AC5-AB6C-BD17-47E771A7818B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orme libre : forme 14">
              <a:extLst>
                <a:ext uri="{FF2B5EF4-FFF2-40B4-BE49-F238E27FC236}">
                  <a16:creationId xmlns:a16="http://schemas.microsoft.com/office/drawing/2014/main" id="{0DA199F9-4A45-F13F-53C5-CD3E59051E99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F73AEA4-72CE-8E1C-EB51-3FAF9CC1C6C0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1" name="Espace réservé du graphique SmartArt 11"/>
          <p:cNvSpPr>
            <a:spLocks noGrp="1" noChangeAspect="1"/>
          </p:cNvSpPr>
          <p:nvPr>
            <p:ph type="dgm" sz="quarter" idx="14"/>
          </p:nvPr>
        </p:nvSpPr>
        <p:spPr>
          <a:xfrm>
            <a:off x="6892559" y="1322814"/>
            <a:ext cx="102332" cy="10160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16" name="Espace réservé du graphique SmartArt 11"/>
          <p:cNvSpPr>
            <a:spLocks noGrp="1" noChangeAspect="1"/>
          </p:cNvSpPr>
          <p:nvPr>
            <p:ph type="dgm" sz="quarter" idx="19"/>
          </p:nvPr>
        </p:nvSpPr>
        <p:spPr>
          <a:xfrm>
            <a:off x="6892559" y="3877313"/>
            <a:ext cx="102332" cy="10160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rtlCol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 noProof="0"/>
              <a:t>Cliquez sur l'icône pour ajouter un graphique SmartArt</a:t>
            </a:r>
            <a:endParaRPr lang="en-US" noProof="0"/>
          </a:p>
        </p:txBody>
      </p:sp>
      <p:sp>
        <p:nvSpPr>
          <p:cNvPr id="21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5087572" y="1444725"/>
            <a:ext cx="3712306" cy="1243611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fr-FR" sz="3000" b="0" i="0" kern="120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0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Main title goes here on 2 lines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5087572" y="2818617"/>
            <a:ext cx="3712306" cy="403469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2000" b="0" i="1" kern="1200" dirty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7855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23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5087572" y="3240373"/>
            <a:ext cx="3712306" cy="577995"/>
          </a:xfrm>
        </p:spPr>
        <p:txBody>
          <a:bodyPr>
            <a:noAutofit/>
          </a:bodyPr>
          <a:lstStyle>
            <a:lvl1pPr algn="ctr">
              <a:lnSpc>
                <a:spcPct val="96000"/>
              </a:lnSpc>
              <a:spcAft>
                <a:spcPts val="1000"/>
              </a:spcAft>
              <a:defRPr lang="en-US" sz="1200" b="0" i="0" kern="1200" dirty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2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000"/>
              </a:spcBef>
              <a:defRPr/>
            </a:lvl3pPr>
          </a:lstStyle>
          <a:p>
            <a:pPr lvl="0"/>
            <a:r>
              <a:rPr lang="en-US" noProof="0"/>
              <a:t>Additional information goes here</a:t>
            </a:r>
          </a:p>
        </p:txBody>
      </p:sp>
      <p:sp>
        <p:nvSpPr>
          <p:cNvPr id="15" name="Espace réservé pour une image  36">
            <a:extLst>
              <a:ext uri="{FF2B5EF4-FFF2-40B4-BE49-F238E27FC236}">
                <a16:creationId xmlns:a16="http://schemas.microsoft.com/office/drawing/2014/main" id="{96F620D5-B02C-0DF3-7CAB-F7DF546808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781135" cy="5143500"/>
          </a:xfrm>
          <a:custGeom>
            <a:avLst/>
            <a:gdLst>
              <a:gd name="connsiteX0" fmla="*/ 0 w 4781135"/>
              <a:gd name="connsiteY0" fmla="*/ 0 h 5143500"/>
              <a:gd name="connsiteX1" fmla="*/ 3673235 w 4781135"/>
              <a:gd name="connsiteY1" fmla="*/ 0 h 5143500"/>
              <a:gd name="connsiteX2" fmla="*/ 3843349 w 4781135"/>
              <a:gd name="connsiteY2" fmla="*/ 145970 h 5143500"/>
              <a:gd name="connsiteX3" fmla="*/ 4781135 w 4781135"/>
              <a:gd name="connsiteY3" fmla="*/ 2622891 h 5143500"/>
              <a:gd name="connsiteX4" fmla="*/ 3861453 w 4781135"/>
              <a:gd name="connsiteY4" fmla="*/ 5081299 h 5143500"/>
              <a:gd name="connsiteX5" fmla="*/ 3792118 w 4781135"/>
              <a:gd name="connsiteY5" fmla="*/ 5143500 h 5143500"/>
              <a:gd name="connsiteX6" fmla="*/ 0 w 478113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135" h="5143500"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CCBD1F-DB4A-4E04-908C-31EEE0C65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25" y="3988857"/>
            <a:ext cx="1209600" cy="93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6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 with Visual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7"/>
          <p:cNvSpPr>
            <a:spLocks noGrp="1"/>
          </p:cNvSpPr>
          <p:nvPr>
            <p:ph type="body" sz="quarter" idx="26" hasCustomPrompt="1"/>
          </p:nvPr>
        </p:nvSpPr>
        <p:spPr>
          <a:xfrm>
            <a:off x="331523" y="1470113"/>
            <a:ext cx="388464" cy="422480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lang="en-US" sz="18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7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1" name="Espace réservé du texte 17"/>
          <p:cNvSpPr>
            <a:spLocks noGrp="1"/>
          </p:cNvSpPr>
          <p:nvPr>
            <p:ph type="body" sz="quarter" idx="64" hasCustomPrompt="1"/>
          </p:nvPr>
        </p:nvSpPr>
        <p:spPr>
          <a:xfrm>
            <a:off x="893659" y="1733550"/>
            <a:ext cx="2987221" cy="154434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2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200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8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8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50" name="Espace réservé du texte 17"/>
          <p:cNvSpPr>
            <a:spLocks noGrp="1"/>
          </p:cNvSpPr>
          <p:nvPr>
            <p:ph type="body" sz="quarter" idx="73" hasCustomPrompt="1"/>
          </p:nvPr>
        </p:nvSpPr>
        <p:spPr>
          <a:xfrm>
            <a:off x="892771" y="1468492"/>
            <a:ext cx="2987221" cy="242482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800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6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1600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24" name="Espace réservé du texte 17"/>
          <p:cNvSpPr>
            <a:spLocks noGrp="1"/>
          </p:cNvSpPr>
          <p:nvPr>
            <p:ph type="body" sz="quarter" idx="82" hasCustomPrompt="1"/>
          </p:nvPr>
        </p:nvSpPr>
        <p:spPr>
          <a:xfrm>
            <a:off x="331523" y="2064574"/>
            <a:ext cx="388464" cy="422480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lang="en-US" sz="18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7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26" name="Espace réservé du texte 17"/>
          <p:cNvSpPr>
            <a:spLocks noGrp="1"/>
          </p:cNvSpPr>
          <p:nvPr>
            <p:ph type="body" sz="quarter" idx="83" hasCustomPrompt="1"/>
          </p:nvPr>
        </p:nvSpPr>
        <p:spPr>
          <a:xfrm>
            <a:off x="893659" y="2328011"/>
            <a:ext cx="2987221" cy="154434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2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200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8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8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27" name="Espace réservé du texte 17"/>
          <p:cNvSpPr>
            <a:spLocks noGrp="1"/>
          </p:cNvSpPr>
          <p:nvPr>
            <p:ph type="body" sz="quarter" idx="84" hasCustomPrompt="1"/>
          </p:nvPr>
        </p:nvSpPr>
        <p:spPr>
          <a:xfrm>
            <a:off x="892771" y="2062953"/>
            <a:ext cx="2987221" cy="242482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800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6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1600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28" name="Espace réservé du texte 17"/>
          <p:cNvSpPr>
            <a:spLocks noGrp="1"/>
          </p:cNvSpPr>
          <p:nvPr>
            <p:ph type="body" sz="quarter" idx="85" hasCustomPrompt="1"/>
          </p:nvPr>
        </p:nvSpPr>
        <p:spPr>
          <a:xfrm>
            <a:off x="331523" y="2659035"/>
            <a:ext cx="388464" cy="422480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lang="en-US" sz="18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7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29" name="Espace réservé du texte 17"/>
          <p:cNvSpPr>
            <a:spLocks noGrp="1"/>
          </p:cNvSpPr>
          <p:nvPr>
            <p:ph type="body" sz="quarter" idx="86" hasCustomPrompt="1"/>
          </p:nvPr>
        </p:nvSpPr>
        <p:spPr>
          <a:xfrm>
            <a:off x="893659" y="2922472"/>
            <a:ext cx="2987221" cy="154434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2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200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8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8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30" name="Espace réservé du texte 17"/>
          <p:cNvSpPr>
            <a:spLocks noGrp="1"/>
          </p:cNvSpPr>
          <p:nvPr>
            <p:ph type="body" sz="quarter" idx="87" hasCustomPrompt="1"/>
          </p:nvPr>
        </p:nvSpPr>
        <p:spPr>
          <a:xfrm>
            <a:off x="892771" y="2657414"/>
            <a:ext cx="2987221" cy="242482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800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6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1600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31" name="Espace réservé du texte 17"/>
          <p:cNvSpPr>
            <a:spLocks noGrp="1"/>
          </p:cNvSpPr>
          <p:nvPr>
            <p:ph type="body" sz="quarter" idx="88" hasCustomPrompt="1"/>
          </p:nvPr>
        </p:nvSpPr>
        <p:spPr>
          <a:xfrm>
            <a:off x="331523" y="3254827"/>
            <a:ext cx="388464" cy="422480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lang="en-US" sz="18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7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32" name="Espace réservé du texte 17"/>
          <p:cNvSpPr>
            <a:spLocks noGrp="1"/>
          </p:cNvSpPr>
          <p:nvPr>
            <p:ph type="body" sz="quarter" idx="89" hasCustomPrompt="1"/>
          </p:nvPr>
        </p:nvSpPr>
        <p:spPr>
          <a:xfrm>
            <a:off x="893659" y="3518264"/>
            <a:ext cx="2987221" cy="154434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2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200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8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8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33" name="Espace réservé du texte 17"/>
          <p:cNvSpPr>
            <a:spLocks noGrp="1"/>
          </p:cNvSpPr>
          <p:nvPr>
            <p:ph type="body" sz="quarter" idx="90" hasCustomPrompt="1"/>
          </p:nvPr>
        </p:nvSpPr>
        <p:spPr>
          <a:xfrm>
            <a:off x="892771" y="3253206"/>
            <a:ext cx="2987221" cy="242482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800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6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1600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34" name="Espace réservé du texte 17"/>
          <p:cNvSpPr>
            <a:spLocks noGrp="1"/>
          </p:cNvSpPr>
          <p:nvPr>
            <p:ph type="body" sz="quarter" idx="91" hasCustomPrompt="1"/>
          </p:nvPr>
        </p:nvSpPr>
        <p:spPr>
          <a:xfrm>
            <a:off x="331523" y="3848578"/>
            <a:ext cx="388464" cy="422480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lang="en-US" sz="1800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700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>
              <a:lnSpc>
                <a:spcPct val="90000"/>
              </a:lnSpc>
              <a:spcBef>
                <a:spcPts val="300"/>
              </a:spcBef>
              <a:defRPr lang="fr-FR" sz="7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35" name="Espace réservé du texte 17"/>
          <p:cNvSpPr>
            <a:spLocks noGrp="1"/>
          </p:cNvSpPr>
          <p:nvPr>
            <p:ph type="body" sz="quarter" idx="92" hasCustomPrompt="1"/>
          </p:nvPr>
        </p:nvSpPr>
        <p:spPr>
          <a:xfrm>
            <a:off x="893659" y="4112015"/>
            <a:ext cx="2987221" cy="154434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2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200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800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800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Subtitle goes here</a:t>
            </a:r>
          </a:p>
        </p:txBody>
      </p:sp>
      <p:sp>
        <p:nvSpPr>
          <p:cNvPr id="36" name="Espace réservé du texte 17"/>
          <p:cNvSpPr>
            <a:spLocks noGrp="1"/>
          </p:cNvSpPr>
          <p:nvPr>
            <p:ph type="body" sz="quarter" idx="93" hasCustomPrompt="1"/>
          </p:nvPr>
        </p:nvSpPr>
        <p:spPr>
          <a:xfrm>
            <a:off x="892771" y="3846957"/>
            <a:ext cx="2987221" cy="242482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defRPr sz="18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lang="fr-FR" sz="1800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600"/>
              </a:spcBef>
              <a:defRPr sz="1600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300"/>
              </a:spcBef>
              <a:defRPr lang="fr-FR" sz="1600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Title goes 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31200" y="288000"/>
            <a:ext cx="3548792" cy="720000"/>
          </a:xfrm>
        </p:spPr>
        <p:txBody>
          <a:bodyPr/>
          <a:lstStyle/>
          <a:p>
            <a:r>
              <a:rPr lang="fr-FR"/>
              <a:t>Content</a:t>
            </a:r>
            <a:endParaRPr lang="en-US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DEE51A-44D6-2B2B-8DB5-93FC9C98A63D}"/>
              </a:ext>
            </a:extLst>
          </p:cNvPr>
          <p:cNvSpPr>
            <a:spLocks noGrp="1"/>
          </p:cNvSpPr>
          <p:nvPr>
            <p:ph type="ftr" sz="quarter" idx="9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  <p:sp>
        <p:nvSpPr>
          <p:cNvPr id="21" name="Espace réservé pour une image  15">
            <a:extLst>
              <a:ext uri="{FF2B5EF4-FFF2-40B4-BE49-F238E27FC236}">
                <a16:creationId xmlns:a16="http://schemas.microsoft.com/office/drawing/2014/main" id="{8D6A9E95-DA16-8A11-C499-0645CABF0A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2777" y="532799"/>
            <a:ext cx="4756746" cy="4132943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D403E59-A716-456D-9013-98C198BF3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93" y="4378111"/>
            <a:ext cx="990000" cy="7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4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728BCE5-CF6E-E75D-EE62-29C8154F2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1788" y="287338"/>
            <a:ext cx="84851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C415DA5-6A9E-83BF-6040-12C5A8FA0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1788" y="1343025"/>
            <a:ext cx="84772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First Level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AAE9-4FA1-F153-35B4-CB33D8E2C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49475" y="4859338"/>
            <a:ext cx="4845050" cy="12858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INTERNAL USE</a:t>
            </a:r>
          </a:p>
        </p:txBody>
      </p:sp>
      <p:sp>
        <p:nvSpPr>
          <p:cNvPr id="29" name="Espace réservé de la date 28">
            <a:extLst>
              <a:ext uri="{FF2B5EF4-FFF2-40B4-BE49-F238E27FC236}">
                <a16:creationId xmlns:a16="http://schemas.microsoft.com/office/drawing/2014/main" id="{3E0234BC-3BBF-F9BE-F7EC-73B1FE6BF559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543300" y="4579938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 spc="2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04D20-3D3D-E14C-B69F-ACBA153347A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35963" y="4781550"/>
            <a:ext cx="476250" cy="2063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6C5A9F83-CCB2-4AFD-A46D-30B093529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" name="Graphique 7">
            <a:extLst>
              <a:ext uri="{FF2B5EF4-FFF2-40B4-BE49-F238E27FC236}">
                <a16:creationId xmlns:a16="http://schemas.microsoft.com/office/drawing/2014/main" id="{D1431EE0-7651-F6CB-B618-0E34E256C9AB}"/>
              </a:ext>
            </a:extLst>
          </p:cNvPr>
          <p:cNvGrpSpPr>
            <a:grpSpLocks noChangeAspect="1"/>
          </p:cNvGrpSpPr>
          <p:nvPr/>
        </p:nvGrpSpPr>
        <p:grpSpPr>
          <a:xfrm>
            <a:off x="331624" y="4747145"/>
            <a:ext cx="803890" cy="206313"/>
            <a:chOff x="4768103" y="-471733"/>
            <a:chExt cx="744723" cy="191124"/>
          </a:xfrm>
          <a:solidFill>
            <a:srgbClr val="FFFFFF"/>
          </a:solidFill>
        </p:grpSpPr>
        <p:sp>
          <p:nvSpPr>
            <p:cNvPr id="13" name="Forme libre : forme 9">
              <a:extLst>
                <a:ext uri="{FF2B5EF4-FFF2-40B4-BE49-F238E27FC236}">
                  <a16:creationId xmlns:a16="http://schemas.microsoft.com/office/drawing/2014/main" id="{8BF8E83E-3A41-B31C-9754-CF39723BC152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4" name="Forme libre : forme 10">
              <a:extLst>
                <a:ext uri="{FF2B5EF4-FFF2-40B4-BE49-F238E27FC236}">
                  <a16:creationId xmlns:a16="http://schemas.microsoft.com/office/drawing/2014/main" id="{E9E83C9F-662B-C030-6650-EFEDFE1A6D58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15" name="Forme libre : forme 11">
              <a:extLst>
                <a:ext uri="{FF2B5EF4-FFF2-40B4-BE49-F238E27FC236}">
                  <a16:creationId xmlns:a16="http://schemas.microsoft.com/office/drawing/2014/main" id="{6F153A72-ECFF-EF4B-96F0-A0B2CF3F1088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26153EC-6349-4228-BA1D-0D6E0B9591E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69562" y="63500"/>
            <a:ext cx="4333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4A56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89" r:id="rId3"/>
    <p:sldLayoutId id="2147483894" r:id="rId4"/>
    <p:sldLayoutId id="2147483863" r:id="rId5"/>
    <p:sldLayoutId id="2147483864" r:id="rId6"/>
    <p:sldLayoutId id="2147483865" r:id="rId7"/>
    <p:sldLayoutId id="2147483868" r:id="rId8"/>
    <p:sldLayoutId id="2147483869" r:id="rId9"/>
    <p:sldLayoutId id="2147483892" r:id="rId10"/>
    <p:sldLayoutId id="2147483893" r:id="rId11"/>
    <p:sldLayoutId id="2147483873" r:id="rId12"/>
    <p:sldLayoutId id="2147483874" r:id="rId13"/>
    <p:sldLayoutId id="2147483876" r:id="rId14"/>
    <p:sldLayoutId id="2147483886" r:id="rId15"/>
    <p:sldLayoutId id="2147483887" r:id="rId16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fr-FR" sz="2400" kern="1200" dirty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algn="l" defTabSz="685800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25425" indent="-225425" algn="l" defTabSz="685800" rtl="0" eaLnBrk="1" fontAlgn="base" hangingPunct="1">
        <a:lnSpc>
          <a:spcPct val="125000"/>
        </a:lnSpc>
        <a:spcBef>
          <a:spcPct val="0"/>
        </a:spcBef>
        <a:spcAft>
          <a:spcPct val="0"/>
        </a:spcAft>
        <a:buClr>
          <a:schemeClr val="accent2"/>
        </a:buClr>
        <a:buBlip>
          <a:blip r:embed="rId18"/>
        </a:buBlip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457200" indent="-225425" algn="l" defTabSz="685800" rtl="0" eaLnBrk="1" fontAlgn="base" hangingPunct="1">
        <a:lnSpc>
          <a:spcPct val="125000"/>
        </a:lnSpc>
        <a:spcBef>
          <a:spcPct val="0"/>
        </a:spcBef>
        <a:spcAft>
          <a:spcPct val="0"/>
        </a:spcAft>
        <a:buBlip>
          <a:blip r:embed="rId18"/>
        </a:buBlip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682625" indent="-225425" algn="l" defTabSz="685800" rtl="0" eaLnBrk="1" fontAlgn="base" hangingPunct="1">
        <a:lnSpc>
          <a:spcPct val="125000"/>
        </a:lnSpc>
        <a:spcBef>
          <a:spcPct val="0"/>
        </a:spcBef>
        <a:spcAft>
          <a:spcPct val="0"/>
        </a:spcAft>
        <a:buBlip>
          <a:blip r:embed="rId18"/>
        </a:buBlip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defTabSz="685800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400" b="1" kern="1200">
          <a:solidFill>
            <a:schemeClr val="accent1"/>
          </a:solidFill>
          <a:latin typeface="+mj-lt"/>
          <a:ea typeface="Verdana" panose="020B0604030504040204" pitchFamily="34" charset="0"/>
          <a:cs typeface="Georgia" panose="02040502050405020303" pitchFamily="18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tfldesigner.org/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huse.s3.eu-central-1.amazonaws.com/Archive/2025/Connect/US/Orlando/PAP_OS20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225AB-4C82-6C2B-B087-DB806F14A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5C6C8-ABC8-07EB-C475-1C7F195A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00" y="156259"/>
            <a:ext cx="5733340" cy="383093"/>
          </a:xfrm>
        </p:spPr>
        <p:txBody>
          <a:bodyPr/>
          <a:lstStyle/>
          <a:p>
            <a:r>
              <a:rPr lang="en-US" altLang="zh-CN" sz="2000" dirty="0">
                <a:latin typeface="+mj-lt"/>
              </a:rPr>
              <a:t>Metadata-Driven TLF generation process</a:t>
            </a:r>
            <a:br>
              <a:rPr lang="zh-CN" altLang="en-US" sz="2000" dirty="0">
                <a:latin typeface="+mj-lt"/>
              </a:rPr>
            </a:br>
            <a:endParaRPr lang="en-US" sz="2000" dirty="0"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6797B3-7B85-E3DA-3153-86B7E266D7BC}"/>
              </a:ext>
            </a:extLst>
          </p:cNvPr>
          <p:cNvSpPr txBox="1"/>
          <p:nvPr/>
        </p:nvSpPr>
        <p:spPr>
          <a:xfrm>
            <a:off x="5630514" y="1922622"/>
            <a:ext cx="34441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100" dirty="0"/>
              <a:t>TLF Metadata Schema Extension</a:t>
            </a:r>
          </a:p>
        </p:txBody>
      </p:sp>
      <p:sp>
        <p:nvSpPr>
          <p:cNvPr id="8" name="Cylindre 16">
            <a:extLst>
              <a:ext uri="{FF2B5EF4-FFF2-40B4-BE49-F238E27FC236}">
                <a16:creationId xmlns:a16="http://schemas.microsoft.com/office/drawing/2014/main" id="{E0999FFF-C334-06F2-E6E2-6BE3C131F013}"/>
              </a:ext>
            </a:extLst>
          </p:cNvPr>
          <p:cNvSpPr/>
          <p:nvPr/>
        </p:nvSpPr>
        <p:spPr>
          <a:xfrm>
            <a:off x="1989808" y="3692272"/>
            <a:ext cx="741678" cy="835252"/>
          </a:xfrm>
          <a:prstGeom prst="can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  <a:latin typeface="Aptos" panose="020B0004020202020204" pitchFamily="34" charset="0"/>
              </a:rPr>
              <a:t>Analysis </a:t>
            </a:r>
          </a:p>
          <a:p>
            <a:pPr algn="ctr"/>
            <a:r>
              <a:rPr lang="en-GB" sz="900" b="1">
                <a:solidFill>
                  <a:schemeClr val="tx1"/>
                </a:solidFill>
                <a:latin typeface="Aptos" panose="020B0004020202020204" pitchFamily="34" charset="0"/>
              </a:rPr>
              <a:t>Results </a:t>
            </a:r>
          </a:p>
          <a:p>
            <a:pPr algn="ctr"/>
            <a:r>
              <a:rPr lang="en-GB" sz="900" b="1">
                <a:solidFill>
                  <a:schemeClr val="tx1"/>
                </a:solidFill>
                <a:latin typeface="Aptos" panose="020B0004020202020204" pitchFamily="34" charset="0"/>
              </a:rPr>
              <a:t>Dataset </a:t>
            </a:r>
          </a:p>
          <a:p>
            <a:pPr algn="ctr"/>
            <a:r>
              <a:rPr lang="en-GB" sz="900" b="1">
                <a:solidFill>
                  <a:schemeClr val="tx1"/>
                </a:solidFill>
                <a:latin typeface="Aptos" panose="020B0004020202020204" pitchFamily="34" charset="0"/>
              </a:rPr>
              <a:t>(ARD)</a:t>
            </a:r>
          </a:p>
        </p:txBody>
      </p:sp>
      <p:sp>
        <p:nvSpPr>
          <p:cNvPr id="10" name="Organigramme : Stockage interne 17">
            <a:extLst>
              <a:ext uri="{FF2B5EF4-FFF2-40B4-BE49-F238E27FC236}">
                <a16:creationId xmlns:a16="http://schemas.microsoft.com/office/drawing/2014/main" id="{91ECE6E8-7E94-8C88-E055-4B7C63D7C282}"/>
              </a:ext>
            </a:extLst>
          </p:cNvPr>
          <p:cNvSpPr/>
          <p:nvPr/>
        </p:nvSpPr>
        <p:spPr>
          <a:xfrm>
            <a:off x="682923" y="1713209"/>
            <a:ext cx="756000" cy="503714"/>
          </a:xfrm>
          <a:prstGeom prst="flowChartInternalStorag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 err="1">
                <a:latin typeface="Aptos" panose="020B0004020202020204" pitchFamily="34" charset="0"/>
              </a:rPr>
              <a:t>Mock</a:t>
            </a:r>
            <a:r>
              <a:rPr lang="fr-FR" sz="700" dirty="0">
                <a:latin typeface="Aptos" panose="020B0004020202020204" pitchFamily="34" charset="0"/>
              </a:rPr>
              <a:t>-Shell</a:t>
            </a:r>
            <a:r>
              <a:rPr lang="fr-FR" sz="900" dirty="0">
                <a:latin typeface="Aptos" panose="020B0004020202020204" pitchFamily="34" charset="0"/>
              </a:rPr>
              <a:t> Designer </a:t>
            </a:r>
          </a:p>
        </p:txBody>
      </p:sp>
      <p:sp>
        <p:nvSpPr>
          <p:cNvPr id="13" name="Organigramme : Stockage interne 23">
            <a:extLst>
              <a:ext uri="{FF2B5EF4-FFF2-40B4-BE49-F238E27FC236}">
                <a16:creationId xmlns:a16="http://schemas.microsoft.com/office/drawing/2014/main" id="{43A00768-EAB7-CDB0-1C0F-CFD7A3DEADF5}"/>
              </a:ext>
            </a:extLst>
          </p:cNvPr>
          <p:cNvSpPr/>
          <p:nvPr/>
        </p:nvSpPr>
        <p:spPr>
          <a:xfrm>
            <a:off x="2014932" y="1714471"/>
            <a:ext cx="756000" cy="503714"/>
          </a:xfrm>
          <a:prstGeom prst="flowChartInternalStorage">
            <a:avLst/>
          </a:prstGeom>
          <a:solidFill>
            <a:srgbClr val="E966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ptos" panose="020B0004020202020204" pitchFamily="34" charset="0"/>
              </a:rPr>
              <a:t>TLF  metadata</a:t>
            </a:r>
          </a:p>
        </p:txBody>
      </p:sp>
      <p:sp>
        <p:nvSpPr>
          <p:cNvPr id="14" name="Organigramme : Stockage interne 29">
            <a:extLst>
              <a:ext uri="{FF2B5EF4-FFF2-40B4-BE49-F238E27FC236}">
                <a16:creationId xmlns:a16="http://schemas.microsoft.com/office/drawing/2014/main" id="{1FBEDCAC-42A5-D621-5A91-3D2EB2D2B059}"/>
              </a:ext>
            </a:extLst>
          </p:cNvPr>
          <p:cNvSpPr/>
          <p:nvPr/>
        </p:nvSpPr>
        <p:spPr>
          <a:xfrm>
            <a:off x="2637659" y="842314"/>
            <a:ext cx="875907" cy="342525"/>
          </a:xfrm>
          <a:prstGeom prst="flowChartInternalStorag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>
                <a:solidFill>
                  <a:schemeClr val="tx1"/>
                </a:solidFill>
                <a:latin typeface="Aptos" panose="020B0004020202020204" pitchFamily="34" charset="0"/>
              </a:rPr>
              <a:t>SDTM/</a:t>
            </a:r>
            <a:r>
              <a:rPr lang="en-GB" sz="800" err="1">
                <a:solidFill>
                  <a:schemeClr val="tx1"/>
                </a:solidFill>
                <a:latin typeface="Aptos" panose="020B0004020202020204" pitchFamily="34" charset="0"/>
              </a:rPr>
              <a:t>ADaM</a:t>
            </a:r>
            <a:r>
              <a:rPr lang="en-GB" sz="105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en-GB" sz="800">
                <a:solidFill>
                  <a:schemeClr val="tx1"/>
                </a:solidFill>
                <a:latin typeface="Aptos" panose="020B0004020202020204" pitchFamily="34" charset="0"/>
              </a:rPr>
              <a:t>metadata</a:t>
            </a:r>
            <a:endParaRPr lang="en-GB" sz="105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8" name="ZoneTexte 67">
            <a:extLst>
              <a:ext uri="{FF2B5EF4-FFF2-40B4-BE49-F238E27FC236}">
                <a16:creationId xmlns:a16="http://schemas.microsoft.com/office/drawing/2014/main" id="{E5E727B4-D594-1DF1-6265-4A1FC006E034}"/>
              </a:ext>
            </a:extLst>
          </p:cNvPr>
          <p:cNvSpPr txBox="1"/>
          <p:nvPr/>
        </p:nvSpPr>
        <p:spPr>
          <a:xfrm>
            <a:off x="1745450" y="2752635"/>
            <a:ext cx="929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latin typeface="Aptos" panose="020B0004020202020204" pitchFamily="34" charset="0"/>
              </a:rPr>
              <a:t>ARD </a:t>
            </a:r>
          </a:p>
          <a:p>
            <a:r>
              <a:rPr lang="en-GB" sz="1000" b="1" dirty="0">
                <a:latin typeface="Aptos" panose="020B0004020202020204" pitchFamily="34" charset="0"/>
              </a:rPr>
              <a:t>Code Gen</a:t>
            </a:r>
          </a:p>
        </p:txBody>
      </p:sp>
      <p:cxnSp>
        <p:nvCxnSpPr>
          <p:cNvPr id="21" name="Connecteur droit avec flèche 35">
            <a:extLst>
              <a:ext uri="{FF2B5EF4-FFF2-40B4-BE49-F238E27FC236}">
                <a16:creationId xmlns:a16="http://schemas.microsoft.com/office/drawing/2014/main" id="{F0471E74-3588-05BE-2039-648E8ACDCB72}"/>
              </a:ext>
            </a:extLst>
          </p:cNvPr>
          <p:cNvCxnSpPr>
            <a:cxnSpLocks/>
          </p:cNvCxnSpPr>
          <p:nvPr/>
        </p:nvCxnSpPr>
        <p:spPr>
          <a:xfrm>
            <a:off x="2829381" y="4021884"/>
            <a:ext cx="707933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rganigramme : Stockage interne 63">
            <a:extLst>
              <a:ext uri="{FF2B5EF4-FFF2-40B4-BE49-F238E27FC236}">
                <a16:creationId xmlns:a16="http://schemas.microsoft.com/office/drawing/2014/main" id="{7AC543AB-9F66-DC56-FD38-698613B6BFED}"/>
              </a:ext>
            </a:extLst>
          </p:cNvPr>
          <p:cNvSpPr/>
          <p:nvPr/>
        </p:nvSpPr>
        <p:spPr>
          <a:xfrm>
            <a:off x="3572650" y="1749791"/>
            <a:ext cx="756000" cy="503714"/>
          </a:xfrm>
          <a:prstGeom prst="flowChartInternalStorag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latin typeface="Aptos" panose="020B0004020202020204" pitchFamily="34" charset="0"/>
              </a:rPr>
              <a:t>Output metadata</a:t>
            </a:r>
          </a:p>
        </p:txBody>
      </p:sp>
      <p:pic>
        <p:nvPicPr>
          <p:cNvPr id="24" name="Graphique 69" descr="Engrenages contour">
            <a:extLst>
              <a:ext uri="{FF2B5EF4-FFF2-40B4-BE49-F238E27FC236}">
                <a16:creationId xmlns:a16="http://schemas.microsoft.com/office/drawing/2014/main" id="{9B88FB0E-7304-FB82-D2EA-2E44A0E7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3426" y="2539721"/>
            <a:ext cx="458128" cy="506897"/>
          </a:xfrm>
          <a:prstGeom prst="rect">
            <a:avLst/>
          </a:prstGeom>
        </p:spPr>
      </p:pic>
      <p:sp>
        <p:nvSpPr>
          <p:cNvPr id="25" name="ZoneTexte 71">
            <a:extLst>
              <a:ext uri="{FF2B5EF4-FFF2-40B4-BE49-F238E27FC236}">
                <a16:creationId xmlns:a16="http://schemas.microsoft.com/office/drawing/2014/main" id="{0E82FFD3-3F72-560C-8A1D-1D6FED7DC9FE}"/>
              </a:ext>
            </a:extLst>
          </p:cNvPr>
          <p:cNvSpPr txBox="1"/>
          <p:nvPr/>
        </p:nvSpPr>
        <p:spPr>
          <a:xfrm>
            <a:off x="3188903" y="2703986"/>
            <a:ext cx="75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>
                <a:latin typeface="Aptos" panose="020B0004020202020204" pitchFamily="34" charset="0"/>
              </a:rPr>
              <a:t>Output </a:t>
            </a:r>
          </a:p>
          <a:p>
            <a:r>
              <a:rPr lang="en-GB" sz="1000" b="1">
                <a:latin typeface="Aptos" panose="020B0004020202020204" pitchFamily="34" charset="0"/>
              </a:rPr>
              <a:t>Code Gen</a:t>
            </a:r>
          </a:p>
        </p:txBody>
      </p:sp>
      <p:cxnSp>
        <p:nvCxnSpPr>
          <p:cNvPr id="26" name="Connecteur droit avec flèche 74">
            <a:extLst>
              <a:ext uri="{FF2B5EF4-FFF2-40B4-BE49-F238E27FC236}">
                <a16:creationId xmlns:a16="http://schemas.microsoft.com/office/drawing/2014/main" id="{D3BA8D39-C9F1-C1DA-EBE8-978A09D78189}"/>
              </a:ext>
            </a:extLst>
          </p:cNvPr>
          <p:cNvCxnSpPr>
            <a:cxnSpLocks/>
          </p:cNvCxnSpPr>
          <p:nvPr/>
        </p:nvCxnSpPr>
        <p:spPr>
          <a:xfrm>
            <a:off x="2388945" y="3213763"/>
            <a:ext cx="0" cy="440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84">
            <a:extLst>
              <a:ext uri="{FF2B5EF4-FFF2-40B4-BE49-F238E27FC236}">
                <a16:creationId xmlns:a16="http://schemas.microsoft.com/office/drawing/2014/main" id="{17C3A023-0A3E-4033-2BC3-B18B6974D182}"/>
              </a:ext>
            </a:extLst>
          </p:cNvPr>
          <p:cNvCxnSpPr>
            <a:cxnSpLocks/>
          </p:cNvCxnSpPr>
          <p:nvPr/>
        </p:nvCxnSpPr>
        <p:spPr>
          <a:xfrm>
            <a:off x="1438923" y="4012310"/>
            <a:ext cx="435533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ccolade fermante 101">
            <a:extLst>
              <a:ext uri="{FF2B5EF4-FFF2-40B4-BE49-F238E27FC236}">
                <a16:creationId xmlns:a16="http://schemas.microsoft.com/office/drawing/2014/main" id="{C5B16496-24CC-11DE-89B1-F9ED41D01B23}"/>
              </a:ext>
            </a:extLst>
          </p:cNvPr>
          <p:cNvSpPr/>
          <p:nvPr/>
        </p:nvSpPr>
        <p:spPr>
          <a:xfrm>
            <a:off x="1216662" y="3595277"/>
            <a:ext cx="192433" cy="83406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>
              <a:latin typeface="Aptos" panose="020B0004020202020204" pitchFamily="34" charset="0"/>
            </a:endParaRPr>
          </a:p>
        </p:txBody>
      </p:sp>
      <p:cxnSp>
        <p:nvCxnSpPr>
          <p:cNvPr id="29" name="Connecteur droit avec flèche 106">
            <a:extLst>
              <a:ext uri="{FF2B5EF4-FFF2-40B4-BE49-F238E27FC236}">
                <a16:creationId xmlns:a16="http://schemas.microsoft.com/office/drawing/2014/main" id="{B6CB87B6-CF86-56C3-B05D-AFE4AC43BC47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1438923" y="1965066"/>
            <a:ext cx="576009" cy="126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158">
            <a:extLst>
              <a:ext uri="{FF2B5EF4-FFF2-40B4-BE49-F238E27FC236}">
                <a16:creationId xmlns:a16="http://schemas.microsoft.com/office/drawing/2014/main" id="{7B685158-0854-0AEC-7289-80ABC4828FC3}"/>
              </a:ext>
            </a:extLst>
          </p:cNvPr>
          <p:cNvCxnSpPr>
            <a:cxnSpLocks/>
          </p:cNvCxnSpPr>
          <p:nvPr/>
        </p:nvCxnSpPr>
        <p:spPr>
          <a:xfrm>
            <a:off x="3944904" y="2274412"/>
            <a:ext cx="0" cy="2990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60">
            <a:extLst>
              <a:ext uri="{FF2B5EF4-FFF2-40B4-BE49-F238E27FC236}">
                <a16:creationId xmlns:a16="http://schemas.microsoft.com/office/drawing/2014/main" id="{C6ED3574-E6EC-98EE-0F20-ABAB1E9CB06B}"/>
              </a:ext>
            </a:extLst>
          </p:cNvPr>
          <p:cNvCxnSpPr>
            <a:cxnSpLocks/>
          </p:cNvCxnSpPr>
          <p:nvPr/>
        </p:nvCxnSpPr>
        <p:spPr>
          <a:xfrm>
            <a:off x="2836510" y="1977136"/>
            <a:ext cx="66027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rganigramme : Stockage interne 1">
            <a:extLst>
              <a:ext uri="{FF2B5EF4-FFF2-40B4-BE49-F238E27FC236}">
                <a16:creationId xmlns:a16="http://schemas.microsoft.com/office/drawing/2014/main" id="{7082D21B-E707-6D04-4F9E-26A76C7A22CB}"/>
              </a:ext>
            </a:extLst>
          </p:cNvPr>
          <p:cNvSpPr/>
          <p:nvPr/>
        </p:nvSpPr>
        <p:spPr>
          <a:xfrm>
            <a:off x="622026" y="2691054"/>
            <a:ext cx="903696" cy="400596"/>
          </a:xfrm>
          <a:prstGeom prst="flowChartInternalStorag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ptos" panose="020B0004020202020204" pitchFamily="34" charset="0"/>
              </a:rPr>
              <a:t>A</a:t>
            </a:r>
            <a:r>
              <a:rPr lang="en-US" altLang="zh-CN" sz="900" dirty="0">
                <a:solidFill>
                  <a:schemeClr val="tx1"/>
                </a:solidFill>
                <a:latin typeface="Aptos" panose="020B0004020202020204" pitchFamily="34" charset="0"/>
              </a:rPr>
              <a:t>nnotated </a:t>
            </a:r>
            <a:r>
              <a:rPr lang="en-US" sz="900" dirty="0">
                <a:solidFill>
                  <a:schemeClr val="tx1"/>
                </a:solidFill>
                <a:latin typeface="Aptos" panose="020B0004020202020204" pitchFamily="34" charset="0"/>
              </a:rPr>
              <a:t>TLF shells</a:t>
            </a:r>
          </a:p>
        </p:txBody>
      </p:sp>
      <p:cxnSp>
        <p:nvCxnSpPr>
          <p:cNvPr id="34" name="Connecteur droit avec flèche 31">
            <a:extLst>
              <a:ext uri="{FF2B5EF4-FFF2-40B4-BE49-F238E27FC236}">
                <a16:creationId xmlns:a16="http://schemas.microsoft.com/office/drawing/2014/main" id="{4254ED0B-14AC-4B5C-1B91-291D9119DB71}"/>
              </a:ext>
            </a:extLst>
          </p:cNvPr>
          <p:cNvCxnSpPr>
            <a:cxnSpLocks/>
          </p:cNvCxnSpPr>
          <p:nvPr/>
        </p:nvCxnSpPr>
        <p:spPr>
          <a:xfrm>
            <a:off x="1165107" y="2390833"/>
            <a:ext cx="0" cy="1826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Image 117">
            <a:extLst>
              <a:ext uri="{FF2B5EF4-FFF2-40B4-BE49-F238E27FC236}">
                <a16:creationId xmlns:a16="http://schemas.microsoft.com/office/drawing/2014/main" id="{6B1153A0-AAD3-5C92-CD73-EE04B113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962" y="706595"/>
            <a:ext cx="645494" cy="489496"/>
          </a:xfrm>
          <a:prstGeom prst="rect">
            <a:avLst/>
          </a:prstGeom>
        </p:spPr>
      </p:pic>
      <p:grpSp>
        <p:nvGrpSpPr>
          <p:cNvPr id="48" name="Groupe 141">
            <a:extLst>
              <a:ext uri="{FF2B5EF4-FFF2-40B4-BE49-F238E27FC236}">
                <a16:creationId xmlns:a16="http://schemas.microsoft.com/office/drawing/2014/main" id="{D380196E-0AEA-BC4C-2372-816D9D361573}"/>
              </a:ext>
            </a:extLst>
          </p:cNvPr>
          <p:cNvGrpSpPr/>
          <p:nvPr/>
        </p:nvGrpSpPr>
        <p:grpSpPr>
          <a:xfrm>
            <a:off x="3624594" y="3694980"/>
            <a:ext cx="620733" cy="634659"/>
            <a:chOff x="17828784" y="16010047"/>
            <a:chExt cx="2602315" cy="3222771"/>
          </a:xfrm>
        </p:grpSpPr>
        <p:pic>
          <p:nvPicPr>
            <p:cNvPr id="49" name="Graphique 142" descr="Liste avec un remplissage uni">
              <a:extLst>
                <a:ext uri="{FF2B5EF4-FFF2-40B4-BE49-F238E27FC236}">
                  <a16:creationId xmlns:a16="http://schemas.microsoft.com/office/drawing/2014/main" id="{38B229FC-D975-B4FE-06AA-5E3E9F83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16699" y="17758765"/>
              <a:ext cx="914400" cy="914400"/>
            </a:xfrm>
            <a:prstGeom prst="rect">
              <a:avLst/>
            </a:prstGeom>
          </p:spPr>
        </p:pic>
        <p:pic>
          <p:nvPicPr>
            <p:cNvPr id="50" name="Graphique 143" descr="Liste avec un remplissage uni">
              <a:extLst>
                <a:ext uri="{FF2B5EF4-FFF2-40B4-BE49-F238E27FC236}">
                  <a16:creationId xmlns:a16="http://schemas.microsoft.com/office/drawing/2014/main" id="{F4C9CE44-EED2-C151-2145-B76C2F6F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54422" y="16010047"/>
              <a:ext cx="914400" cy="914400"/>
            </a:xfrm>
            <a:prstGeom prst="rect">
              <a:avLst/>
            </a:prstGeom>
          </p:spPr>
        </p:pic>
        <p:pic>
          <p:nvPicPr>
            <p:cNvPr id="51" name="Graphique 144" descr="Liste avec un remplissage uni">
              <a:extLst>
                <a:ext uri="{FF2B5EF4-FFF2-40B4-BE49-F238E27FC236}">
                  <a16:creationId xmlns:a16="http://schemas.microsoft.com/office/drawing/2014/main" id="{71B49E0C-7FCD-4950-985E-B3D95BB8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80060" y="16741912"/>
              <a:ext cx="914400" cy="914400"/>
            </a:xfrm>
            <a:prstGeom prst="rect">
              <a:avLst/>
            </a:prstGeom>
          </p:spPr>
        </p:pic>
        <p:pic>
          <p:nvPicPr>
            <p:cNvPr id="52" name="Graphique 145" descr="Liste avec un remplissage uni">
              <a:extLst>
                <a:ext uri="{FF2B5EF4-FFF2-40B4-BE49-F238E27FC236}">
                  <a16:creationId xmlns:a16="http://schemas.microsoft.com/office/drawing/2014/main" id="{51811BBD-1C3C-2EFC-4133-666D7A5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828784" y="16872033"/>
              <a:ext cx="914400" cy="914400"/>
            </a:xfrm>
            <a:prstGeom prst="rect">
              <a:avLst/>
            </a:prstGeom>
          </p:spPr>
        </p:pic>
        <p:pic>
          <p:nvPicPr>
            <p:cNvPr id="53" name="Graphique 146" descr="Liste avec un remplissage uni">
              <a:extLst>
                <a:ext uri="{FF2B5EF4-FFF2-40B4-BE49-F238E27FC236}">
                  <a16:creationId xmlns:a16="http://schemas.microsoft.com/office/drawing/2014/main" id="{40580730-28B6-8851-0314-692908D3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672742" y="18318418"/>
              <a:ext cx="914400" cy="914400"/>
            </a:xfrm>
            <a:prstGeom prst="rect">
              <a:avLst/>
            </a:prstGeom>
          </p:spPr>
        </p:pic>
        <p:pic>
          <p:nvPicPr>
            <p:cNvPr id="54" name="Graphique 147" descr="Liste avec un remplissage uni">
              <a:extLst>
                <a:ext uri="{FF2B5EF4-FFF2-40B4-BE49-F238E27FC236}">
                  <a16:creationId xmlns:a16="http://schemas.microsoft.com/office/drawing/2014/main" id="{E570C0F3-7F72-9525-281E-8EFD01AD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07813" y="17801838"/>
              <a:ext cx="914400" cy="914400"/>
            </a:xfrm>
            <a:prstGeom prst="rect">
              <a:avLst/>
            </a:prstGeom>
          </p:spPr>
        </p:pic>
      </p:grpSp>
      <p:sp>
        <p:nvSpPr>
          <p:cNvPr id="55" name="Cylindre 148">
            <a:extLst>
              <a:ext uri="{FF2B5EF4-FFF2-40B4-BE49-F238E27FC236}">
                <a16:creationId xmlns:a16="http://schemas.microsoft.com/office/drawing/2014/main" id="{1CE6E5D8-DF22-F46A-CE93-0C78A3D94B6A}"/>
              </a:ext>
            </a:extLst>
          </p:cNvPr>
          <p:cNvSpPr/>
          <p:nvPr/>
        </p:nvSpPr>
        <p:spPr>
          <a:xfrm>
            <a:off x="547416" y="3434145"/>
            <a:ext cx="612000" cy="28800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err="1">
                <a:solidFill>
                  <a:schemeClr val="tx1"/>
                </a:solidFill>
                <a:latin typeface="Aptos" panose="020B0004020202020204" pitchFamily="34" charset="0"/>
              </a:rPr>
              <a:t>ADaM</a:t>
            </a:r>
            <a:endParaRPr lang="en-GB" sz="12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56" name="Cylindre 149">
            <a:extLst>
              <a:ext uri="{FF2B5EF4-FFF2-40B4-BE49-F238E27FC236}">
                <a16:creationId xmlns:a16="http://schemas.microsoft.com/office/drawing/2014/main" id="{983C54C5-014D-4B42-1E35-3614E4199DCE}"/>
              </a:ext>
            </a:extLst>
          </p:cNvPr>
          <p:cNvSpPr/>
          <p:nvPr/>
        </p:nvSpPr>
        <p:spPr>
          <a:xfrm>
            <a:off x="542814" y="3893733"/>
            <a:ext cx="612000" cy="28800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</a:rPr>
              <a:t>SDTM</a:t>
            </a:r>
          </a:p>
        </p:txBody>
      </p:sp>
      <p:sp>
        <p:nvSpPr>
          <p:cNvPr id="57" name="Cylindre 28">
            <a:extLst>
              <a:ext uri="{FF2B5EF4-FFF2-40B4-BE49-F238E27FC236}">
                <a16:creationId xmlns:a16="http://schemas.microsoft.com/office/drawing/2014/main" id="{244364C8-1472-01A6-79A6-D4224D4DD02B}"/>
              </a:ext>
            </a:extLst>
          </p:cNvPr>
          <p:cNvSpPr/>
          <p:nvPr/>
        </p:nvSpPr>
        <p:spPr>
          <a:xfrm>
            <a:off x="555737" y="4334243"/>
            <a:ext cx="612000" cy="288000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  <a:latin typeface="Aptos" panose="020B0004020202020204" pitchFamily="34" charset="0"/>
              </a:rPr>
              <a:t>CT</a:t>
            </a:r>
          </a:p>
        </p:txBody>
      </p:sp>
      <p:cxnSp>
        <p:nvCxnSpPr>
          <p:cNvPr id="58" name="Connecteur droit avec flèche 106">
            <a:extLst>
              <a:ext uri="{FF2B5EF4-FFF2-40B4-BE49-F238E27FC236}">
                <a16:creationId xmlns:a16="http://schemas.microsoft.com/office/drawing/2014/main" id="{3DDE5BA2-F2D2-86A3-22DA-F7F2310A985F}"/>
              </a:ext>
            </a:extLst>
          </p:cNvPr>
          <p:cNvCxnSpPr>
            <a:cxnSpLocks/>
          </p:cNvCxnSpPr>
          <p:nvPr/>
        </p:nvCxnSpPr>
        <p:spPr>
          <a:xfrm flipV="1">
            <a:off x="3082986" y="1196233"/>
            <a:ext cx="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74">
            <a:extLst>
              <a:ext uri="{FF2B5EF4-FFF2-40B4-BE49-F238E27FC236}">
                <a16:creationId xmlns:a16="http://schemas.microsoft.com/office/drawing/2014/main" id="{DE13C1BB-D71D-EC69-68FE-1E48D6DBB625}"/>
              </a:ext>
            </a:extLst>
          </p:cNvPr>
          <p:cNvCxnSpPr>
            <a:cxnSpLocks/>
          </p:cNvCxnSpPr>
          <p:nvPr/>
        </p:nvCxnSpPr>
        <p:spPr>
          <a:xfrm>
            <a:off x="1547209" y="1196233"/>
            <a:ext cx="0" cy="216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158">
            <a:extLst>
              <a:ext uri="{FF2B5EF4-FFF2-40B4-BE49-F238E27FC236}">
                <a16:creationId xmlns:a16="http://schemas.microsoft.com/office/drawing/2014/main" id="{0C4C078C-A717-B68A-B1C4-EE0A98D34280}"/>
              </a:ext>
            </a:extLst>
          </p:cNvPr>
          <p:cNvCxnSpPr>
            <a:cxnSpLocks/>
          </p:cNvCxnSpPr>
          <p:nvPr/>
        </p:nvCxnSpPr>
        <p:spPr>
          <a:xfrm>
            <a:off x="2383555" y="2241302"/>
            <a:ext cx="0" cy="2990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Graphique 69" descr="Engrenages contour">
            <a:extLst>
              <a:ext uri="{FF2B5EF4-FFF2-40B4-BE49-F238E27FC236}">
                <a16:creationId xmlns:a16="http://schemas.microsoft.com/office/drawing/2014/main" id="{BA3F06D4-7DC6-19DC-C70B-7815E7EC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0662" y="2520115"/>
            <a:ext cx="458128" cy="506897"/>
          </a:xfrm>
          <a:prstGeom prst="rect">
            <a:avLst/>
          </a:prstGeom>
        </p:spPr>
      </p:pic>
      <p:cxnSp>
        <p:nvCxnSpPr>
          <p:cNvPr id="73" name="Connecteur droit avec flèche 74">
            <a:extLst>
              <a:ext uri="{FF2B5EF4-FFF2-40B4-BE49-F238E27FC236}">
                <a16:creationId xmlns:a16="http://schemas.microsoft.com/office/drawing/2014/main" id="{39383094-8BE8-27C4-D65B-202784E07AFD}"/>
              </a:ext>
            </a:extLst>
          </p:cNvPr>
          <p:cNvCxnSpPr>
            <a:cxnSpLocks/>
          </p:cNvCxnSpPr>
          <p:nvPr/>
        </p:nvCxnSpPr>
        <p:spPr>
          <a:xfrm>
            <a:off x="3944904" y="3213763"/>
            <a:ext cx="0" cy="4407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515F6139-5905-6A25-0C70-D88222B02ED7}"/>
              </a:ext>
            </a:extLst>
          </p:cNvPr>
          <p:cNvSpPr/>
          <p:nvPr/>
        </p:nvSpPr>
        <p:spPr>
          <a:xfrm>
            <a:off x="473047" y="1432409"/>
            <a:ext cx="3993464" cy="1742967"/>
          </a:xfrm>
          <a:prstGeom prst="rect">
            <a:avLst/>
          </a:prstGeom>
          <a:noFill/>
          <a:ln>
            <a:solidFill>
              <a:srgbClr val="23004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5" name="Connecteur droit avec flèche 158">
            <a:extLst>
              <a:ext uri="{FF2B5EF4-FFF2-40B4-BE49-F238E27FC236}">
                <a16:creationId xmlns:a16="http://schemas.microsoft.com/office/drawing/2014/main" id="{16E6C397-C9B0-AAD0-3E6E-A9F1C71AECF2}"/>
              </a:ext>
            </a:extLst>
          </p:cNvPr>
          <p:cNvCxnSpPr>
            <a:cxnSpLocks/>
            <a:stCxn id="10" idx="2"/>
            <a:endCxn id="33" idx="0"/>
          </p:cNvCxnSpPr>
          <p:nvPr/>
        </p:nvCxnSpPr>
        <p:spPr>
          <a:xfrm>
            <a:off x="1060923" y="2216923"/>
            <a:ext cx="12951" cy="4741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25847FB7-839F-E63E-0473-3D16D6A6C338}"/>
              </a:ext>
            </a:extLst>
          </p:cNvPr>
          <p:cNvSpPr txBox="1"/>
          <p:nvPr/>
        </p:nvSpPr>
        <p:spPr>
          <a:xfrm>
            <a:off x="1605941" y="1390129"/>
            <a:ext cx="145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latin typeface="Aptos" panose="020B0004020202020204" pitchFamily="34" charset="0"/>
              </a:rPr>
              <a:t>TLF application*</a:t>
            </a:r>
            <a:endParaRPr lang="zh-CN" altLang="en-US" sz="1400">
              <a:latin typeface="Aptos" panose="020B0004020202020204" pitchFamily="34" charset="0"/>
            </a:endParaRPr>
          </a:p>
        </p:txBody>
      </p:sp>
      <p:sp>
        <p:nvSpPr>
          <p:cNvPr id="92" name="菱形 91">
            <a:extLst>
              <a:ext uri="{FF2B5EF4-FFF2-40B4-BE49-F238E27FC236}">
                <a16:creationId xmlns:a16="http://schemas.microsoft.com/office/drawing/2014/main" id="{8D032484-8BD0-B04E-2B7D-F52FCDC5453C}"/>
              </a:ext>
            </a:extLst>
          </p:cNvPr>
          <p:cNvSpPr/>
          <p:nvPr/>
        </p:nvSpPr>
        <p:spPr>
          <a:xfrm>
            <a:off x="5694927" y="1084588"/>
            <a:ext cx="319797" cy="39894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2A260257-7DD4-61B6-8461-EF148BC4F5DB}"/>
              </a:ext>
            </a:extLst>
          </p:cNvPr>
          <p:cNvSpPr/>
          <p:nvPr/>
        </p:nvSpPr>
        <p:spPr>
          <a:xfrm>
            <a:off x="5857005" y="1084588"/>
            <a:ext cx="2021933" cy="3989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菱形 93">
            <a:extLst>
              <a:ext uri="{FF2B5EF4-FFF2-40B4-BE49-F238E27FC236}">
                <a16:creationId xmlns:a16="http://schemas.microsoft.com/office/drawing/2014/main" id="{54C6A90C-A640-2BFE-BF79-C274C7CFDFAE}"/>
              </a:ext>
            </a:extLst>
          </p:cNvPr>
          <p:cNvSpPr/>
          <p:nvPr/>
        </p:nvSpPr>
        <p:spPr>
          <a:xfrm flipH="1">
            <a:off x="7723057" y="1084588"/>
            <a:ext cx="319797" cy="398942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C7F27E10-14A0-E302-BBA5-4EA3399B2BF5}"/>
              </a:ext>
            </a:extLst>
          </p:cNvPr>
          <p:cNvSpPr txBox="1"/>
          <p:nvPr/>
        </p:nvSpPr>
        <p:spPr>
          <a:xfrm>
            <a:off x="5690800" y="1119692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Production requirements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12" name="Graphique 69" descr="Engrenages contour">
            <a:extLst>
              <a:ext uri="{FF2B5EF4-FFF2-40B4-BE49-F238E27FC236}">
                <a16:creationId xmlns:a16="http://schemas.microsoft.com/office/drawing/2014/main" id="{2326F060-CEFB-EEC9-C090-C6800C51E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782" y="1964690"/>
            <a:ext cx="169483" cy="180000"/>
          </a:xfrm>
          <a:prstGeom prst="rect">
            <a:avLst/>
          </a:prstGeom>
        </p:spPr>
      </p:pic>
      <p:pic>
        <p:nvPicPr>
          <p:cNvPr id="113" name="Graphique 69" descr="Engrenages contour">
            <a:extLst>
              <a:ext uri="{FF2B5EF4-FFF2-40B4-BE49-F238E27FC236}">
                <a16:creationId xmlns:a16="http://schemas.microsoft.com/office/drawing/2014/main" id="{A38C83A7-C8F2-C661-7179-F42252608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5590" y="1984509"/>
            <a:ext cx="203379" cy="216000"/>
          </a:xfrm>
          <a:prstGeom prst="rect">
            <a:avLst/>
          </a:prstGeom>
        </p:spPr>
      </p:pic>
      <p:pic>
        <p:nvPicPr>
          <p:cNvPr id="114" name="Graphique 69" descr="Engrenages contour">
            <a:extLst>
              <a:ext uri="{FF2B5EF4-FFF2-40B4-BE49-F238E27FC236}">
                <a16:creationId xmlns:a16="http://schemas.microsoft.com/office/drawing/2014/main" id="{A5E8F4EA-62D2-7345-15A7-2C05BD31B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18" y="2344799"/>
            <a:ext cx="169483" cy="180000"/>
          </a:xfrm>
          <a:prstGeom prst="rect">
            <a:avLst/>
          </a:prstGeom>
        </p:spPr>
      </p:pic>
      <p:pic>
        <p:nvPicPr>
          <p:cNvPr id="115" name="Graphique 69" descr="Engrenages contour">
            <a:extLst>
              <a:ext uri="{FF2B5EF4-FFF2-40B4-BE49-F238E27FC236}">
                <a16:creationId xmlns:a16="http://schemas.microsoft.com/office/drawing/2014/main" id="{B911ECD2-95F9-A016-FA54-29E1BBC85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1783" y="3729639"/>
            <a:ext cx="272620" cy="289539"/>
          </a:xfrm>
          <a:prstGeom prst="rect">
            <a:avLst/>
          </a:prstGeom>
        </p:spPr>
      </p:pic>
      <p:pic>
        <p:nvPicPr>
          <p:cNvPr id="116" name="Graphique 69" descr="Engrenages contour">
            <a:extLst>
              <a:ext uri="{FF2B5EF4-FFF2-40B4-BE49-F238E27FC236}">
                <a16:creationId xmlns:a16="http://schemas.microsoft.com/office/drawing/2014/main" id="{840FB168-0109-5673-7365-CE0FDC14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3321" y="1095469"/>
            <a:ext cx="272620" cy="289539"/>
          </a:xfrm>
          <a:prstGeom prst="rect">
            <a:avLst/>
          </a:prstGeom>
        </p:spPr>
      </p:pic>
      <p:sp>
        <p:nvSpPr>
          <p:cNvPr id="117" name="文本框 116">
            <a:extLst>
              <a:ext uri="{FF2B5EF4-FFF2-40B4-BE49-F238E27FC236}">
                <a16:creationId xmlns:a16="http://schemas.microsoft.com/office/drawing/2014/main" id="{F2E260B9-C97A-2AF0-F75E-FECC47B2C731}"/>
              </a:ext>
            </a:extLst>
          </p:cNvPr>
          <p:cNvSpPr txBox="1"/>
          <p:nvPr/>
        </p:nvSpPr>
        <p:spPr>
          <a:xfrm>
            <a:off x="3958052" y="1087006"/>
            <a:ext cx="1616448" cy="27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80"/>
              </a:lnSpc>
              <a:spcBef>
                <a:spcPts val="900"/>
              </a:spcBef>
            </a:pPr>
            <a:r>
              <a:rPr lang="en-US" altLang="zh-CN" sz="800" b="0" i="0">
                <a:effectLst/>
                <a:latin typeface="+mn-lt"/>
              </a:rPr>
              <a:t>= *automated process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286615-53AF-77F0-870A-9581286FD556}"/>
              </a:ext>
            </a:extLst>
          </p:cNvPr>
          <p:cNvSpPr txBox="1"/>
          <p:nvPr/>
        </p:nvSpPr>
        <p:spPr>
          <a:xfrm>
            <a:off x="5630514" y="2270296"/>
            <a:ext cx="3643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/>
              <a:t>UI/UX for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Verdana"/>
                <a:ea typeface="Verdana"/>
              </a:rPr>
              <a:t>Analysis Output Metadata representation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sz="1200" dirty="0">
              <a:latin typeface="Verdana"/>
              <a:ea typeface="Verdan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200" dirty="0"/>
              <a:t>E2E from TLF design to TLF generation</a:t>
            </a:r>
            <a:endParaRPr lang="zh-CN" altLang="en-US" sz="1200" dirty="0"/>
          </a:p>
        </p:txBody>
      </p:sp>
      <p:sp>
        <p:nvSpPr>
          <p:cNvPr id="5" name="ZoneTexte 26">
            <a:extLst>
              <a:ext uri="{FF2B5EF4-FFF2-40B4-BE49-F238E27FC236}">
                <a16:creationId xmlns:a16="http://schemas.microsoft.com/office/drawing/2014/main" id="{0A79EC66-FE9C-7CA4-8544-8DEF406C01D2}"/>
              </a:ext>
            </a:extLst>
          </p:cNvPr>
          <p:cNvSpPr txBox="1"/>
          <p:nvPr/>
        </p:nvSpPr>
        <p:spPr>
          <a:xfrm>
            <a:off x="3257401" y="4301861"/>
            <a:ext cx="1740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Individual formatted </a:t>
            </a:r>
          </a:p>
          <a:p>
            <a:r>
              <a:rPr lang="en-US" sz="1100" dirty="0">
                <a:latin typeface="Aptos" panose="020B0004020202020204" pitchFamily="34" charset="0"/>
              </a:rPr>
              <a:t>&amp; submission ready TLFs</a:t>
            </a:r>
          </a:p>
        </p:txBody>
      </p:sp>
    </p:spTree>
    <p:extLst>
      <p:ext uri="{BB962C8B-B14F-4D97-AF65-F5344CB8AC3E}">
        <p14:creationId xmlns:p14="http://schemas.microsoft.com/office/powerpoint/2010/main" val="157753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22" grpId="0" animBg="1"/>
      <p:bldP spid="25" grpId="0"/>
      <p:bldP spid="33" grpId="0" animBg="1"/>
      <p:bldP spid="92" grpId="0" animBg="1"/>
      <p:bldP spid="93" grpId="0" animBg="1"/>
      <p:bldP spid="94" grpId="0" animBg="1"/>
      <p:bldP spid="9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3264A-7957-CB3B-1621-EE221EFAA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22E26-0DB9-483D-7188-28549821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8" y="195937"/>
            <a:ext cx="5733340" cy="449713"/>
          </a:xfrm>
        </p:spPr>
        <p:txBody>
          <a:bodyPr/>
          <a:lstStyle/>
          <a:p>
            <a:r>
              <a:rPr lang="en-GB" altLang="zh-CN" dirty="0"/>
              <a:t>TLF Metadata Schema Extension</a:t>
            </a:r>
          </a:p>
        </p:txBody>
      </p:sp>
      <p:pic>
        <p:nvPicPr>
          <p:cNvPr id="6" name="图片 5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92A83D5C-C57C-1D1D-C800-E1377CED6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" y="3499689"/>
            <a:ext cx="7804551" cy="1447874"/>
          </a:xfrm>
          <a:prstGeom prst="rect">
            <a:avLst/>
          </a:prstGeom>
        </p:spPr>
      </p:pic>
      <p:pic>
        <p:nvPicPr>
          <p:cNvPr id="10" name="图片 9" descr="图形用户界面, 文本, 应用程序, 聊天或短信&#10;&#10;AI 生成的内容可能不正确。">
            <a:extLst>
              <a:ext uri="{FF2B5EF4-FFF2-40B4-BE49-F238E27FC236}">
                <a16:creationId xmlns:a16="http://schemas.microsoft.com/office/drawing/2014/main" id="{CED536B9-CFEB-0EFB-8F62-B39E9F6D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" y="1741694"/>
            <a:ext cx="8750750" cy="109860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68B63FE-C058-34C1-8047-9405C03F4D18}"/>
              </a:ext>
            </a:extLst>
          </p:cNvPr>
          <p:cNvSpPr txBox="1"/>
          <p:nvPr/>
        </p:nvSpPr>
        <p:spPr>
          <a:xfrm>
            <a:off x="-1" y="645650"/>
            <a:ext cx="9368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ECE8">
                  <a:lumMod val="50000"/>
                </a:srgbClr>
              </a:buClr>
              <a:buSzTx/>
              <a:tabLst/>
              <a:defRPr/>
            </a:pPr>
            <a:r>
              <a:rPr kumimoji="0" lang="en-US" altLang="zh-CN" sz="1800" b="0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</a:rPr>
              <a:t>Extended schema provides the structural foundation for all mock shell requirements</a:t>
            </a:r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B20024A-FFB0-1B54-88F3-70958A56CBE3}"/>
              </a:ext>
            </a:extLst>
          </p:cNvPr>
          <p:cNvSpPr txBox="1"/>
          <p:nvPr/>
        </p:nvSpPr>
        <p:spPr>
          <a:xfrm>
            <a:off x="-1" y="1332171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ARS – List of </a:t>
            </a:r>
            <a:r>
              <a:rPr lang="en-US" altLang="zh-CN" dirty="0" err="1"/>
              <a:t>PlannedAnalyses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4" name="箭头: 下 3">
            <a:extLst>
              <a:ext uri="{FF2B5EF4-FFF2-40B4-BE49-F238E27FC236}">
                <a16:creationId xmlns:a16="http://schemas.microsoft.com/office/drawing/2014/main" id="{A5B53E6F-F2DD-5E70-B0B1-EBB403CCC7AC}"/>
              </a:ext>
            </a:extLst>
          </p:cNvPr>
          <p:cNvSpPr/>
          <p:nvPr/>
        </p:nvSpPr>
        <p:spPr>
          <a:xfrm>
            <a:off x="3760689" y="2940521"/>
            <a:ext cx="224972" cy="4589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B1E80D8-9A2F-B7AD-E205-02F1E51B8164}"/>
              </a:ext>
            </a:extLst>
          </p:cNvPr>
          <p:cNvSpPr/>
          <p:nvPr/>
        </p:nvSpPr>
        <p:spPr>
          <a:xfrm>
            <a:off x="2002971" y="1753064"/>
            <a:ext cx="645886" cy="10872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43525E-39A4-CF4A-E56F-954A1AAB6489}"/>
              </a:ext>
            </a:extLst>
          </p:cNvPr>
          <p:cNvSpPr/>
          <p:nvPr/>
        </p:nvSpPr>
        <p:spPr>
          <a:xfrm>
            <a:off x="5312228" y="1747379"/>
            <a:ext cx="645886" cy="10872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1E054D-792D-CE0A-F1AB-F06360A7A3F0}"/>
              </a:ext>
            </a:extLst>
          </p:cNvPr>
          <p:cNvSpPr/>
          <p:nvPr/>
        </p:nvSpPr>
        <p:spPr>
          <a:xfrm>
            <a:off x="4597399" y="3516550"/>
            <a:ext cx="3306123" cy="1447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79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BA54A-6517-CD3E-883D-7E327558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26CE6-D632-FF90-4697-3C24928A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3" y="211019"/>
            <a:ext cx="5733340" cy="720000"/>
          </a:xfrm>
        </p:spPr>
        <p:txBody>
          <a:bodyPr/>
          <a:lstStyle/>
          <a:p>
            <a:r>
              <a:rPr lang="en-GB" altLang="zh-CN" dirty="0"/>
              <a:t>TLF Metadata Schema Extension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3605D5E-4D85-3B4B-0F6D-D630F8B8F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" y="2842504"/>
            <a:ext cx="8928559" cy="10986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7CC3B4-74D6-6D8B-5ED5-1372F9BEF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>
            <a:fillRect/>
          </a:stretch>
        </p:blipFill>
        <p:spPr>
          <a:xfrm>
            <a:off x="0" y="1305130"/>
            <a:ext cx="9144000" cy="83724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442A6D7-79BA-EC67-7DF1-25697C987C47}"/>
              </a:ext>
            </a:extLst>
          </p:cNvPr>
          <p:cNvSpPr txBox="1"/>
          <p:nvPr/>
        </p:nvSpPr>
        <p:spPr>
          <a:xfrm>
            <a:off x="-42408" y="746353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ARS – Analyses: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C7AAAFA-F4D0-4988-92CA-5E58D3AD49A4}"/>
              </a:ext>
            </a:extLst>
          </p:cNvPr>
          <p:cNvSpPr/>
          <p:nvPr/>
        </p:nvSpPr>
        <p:spPr>
          <a:xfrm>
            <a:off x="3585027" y="1267173"/>
            <a:ext cx="4767943" cy="837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18674D-379A-D324-63E4-34E154EB9442}"/>
              </a:ext>
            </a:extLst>
          </p:cNvPr>
          <p:cNvSpPr/>
          <p:nvPr/>
        </p:nvSpPr>
        <p:spPr>
          <a:xfrm>
            <a:off x="2975426" y="2863408"/>
            <a:ext cx="5979888" cy="10872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3C291A44-A559-483A-3362-DB16C0EF5762}"/>
              </a:ext>
            </a:extLst>
          </p:cNvPr>
          <p:cNvSpPr/>
          <p:nvPr/>
        </p:nvSpPr>
        <p:spPr>
          <a:xfrm>
            <a:off x="4080003" y="2287012"/>
            <a:ext cx="224972" cy="4589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右大括号 6">
            <a:extLst>
              <a:ext uri="{FF2B5EF4-FFF2-40B4-BE49-F238E27FC236}">
                <a16:creationId xmlns:a16="http://schemas.microsoft.com/office/drawing/2014/main" id="{4B819E41-EF61-7E08-EA84-0363D33D184A}"/>
              </a:ext>
            </a:extLst>
          </p:cNvPr>
          <p:cNvSpPr/>
          <p:nvPr/>
        </p:nvSpPr>
        <p:spPr>
          <a:xfrm rot="5400000">
            <a:off x="3785426" y="3161548"/>
            <a:ext cx="252000" cy="187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3F927BF-92E5-4E9D-0A11-31A695291CE1}"/>
              </a:ext>
            </a:extLst>
          </p:cNvPr>
          <p:cNvSpPr txBox="1"/>
          <p:nvPr/>
        </p:nvSpPr>
        <p:spPr>
          <a:xfrm>
            <a:off x="3170774" y="4223548"/>
            <a:ext cx="1481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column level</a:t>
            </a:r>
            <a:endParaRPr lang="zh-CN" altLang="en-US" sz="1600" dirty="0"/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13BE69C7-1482-DA16-B8AF-9AA380A539DD}"/>
              </a:ext>
            </a:extLst>
          </p:cNvPr>
          <p:cNvSpPr/>
          <p:nvPr/>
        </p:nvSpPr>
        <p:spPr>
          <a:xfrm rot="5400000">
            <a:off x="5672653" y="3175206"/>
            <a:ext cx="252000" cy="187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824A98-BA5E-5430-DE2E-A16FF0D2B434}"/>
              </a:ext>
            </a:extLst>
          </p:cNvPr>
          <p:cNvSpPr txBox="1"/>
          <p:nvPr/>
        </p:nvSpPr>
        <p:spPr>
          <a:xfrm>
            <a:off x="5309371" y="4223548"/>
            <a:ext cx="1114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row level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1243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CD914-5EEC-89C1-3A18-B7C544BD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15CCA3-B8B3-4638-CDC5-93D41769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3" y="211019"/>
            <a:ext cx="5733340" cy="720000"/>
          </a:xfrm>
        </p:spPr>
        <p:txBody>
          <a:bodyPr/>
          <a:lstStyle/>
          <a:p>
            <a:r>
              <a:rPr lang="en-GB" altLang="zh-CN" dirty="0"/>
              <a:t>TLF Metadata Schema Extension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7BAC6F2-F832-4C23-5196-BD1FC66BC21F}"/>
              </a:ext>
            </a:extLst>
          </p:cNvPr>
          <p:cNvSpPr txBox="1"/>
          <p:nvPr/>
        </p:nvSpPr>
        <p:spPr>
          <a:xfrm>
            <a:off x="-42408" y="746353"/>
            <a:ext cx="287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ARS – </a:t>
            </a:r>
            <a:r>
              <a:rPr lang="en-US" altLang="zh-CN" dirty="0" err="1"/>
              <a:t>AnalysisMethod</a:t>
            </a:r>
            <a:r>
              <a:rPr lang="en-US" altLang="zh-CN" dirty="0"/>
              <a:t>:</a:t>
            </a:r>
            <a:endParaRPr lang="zh-CN" altLang="en-US" dirty="0"/>
          </a:p>
        </p:txBody>
      </p:sp>
      <p:pic>
        <p:nvPicPr>
          <p:cNvPr id="5" name="图片 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AB66DF17-106C-7166-EEF1-C0C4B840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/>
          <a:stretch>
            <a:fillRect/>
          </a:stretch>
        </p:blipFill>
        <p:spPr>
          <a:xfrm>
            <a:off x="124513" y="1226457"/>
            <a:ext cx="8503087" cy="1470459"/>
          </a:xfrm>
          <a:prstGeom prst="rect">
            <a:avLst/>
          </a:prstGeom>
        </p:spPr>
      </p:pic>
      <p:pic>
        <p:nvPicPr>
          <p:cNvPr id="7" name="图片 6" descr="图形用户界面&#10;&#10;AI 生成的内容可能不正确。">
            <a:extLst>
              <a:ext uri="{FF2B5EF4-FFF2-40B4-BE49-F238E27FC236}">
                <a16:creationId xmlns:a16="http://schemas.microsoft.com/office/drawing/2014/main" id="{BC26D9AB-A20D-4BCB-5BBA-20CB7FBF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0" y="3287895"/>
            <a:ext cx="6274122" cy="1746340"/>
          </a:xfrm>
          <a:prstGeom prst="rect">
            <a:avLst/>
          </a:prstGeom>
        </p:spPr>
      </p:pic>
      <p:sp>
        <p:nvSpPr>
          <p:cNvPr id="4" name="箭头: 下 3">
            <a:extLst>
              <a:ext uri="{FF2B5EF4-FFF2-40B4-BE49-F238E27FC236}">
                <a16:creationId xmlns:a16="http://schemas.microsoft.com/office/drawing/2014/main" id="{12B81F64-6137-B1FD-F167-337717453FD5}"/>
              </a:ext>
            </a:extLst>
          </p:cNvPr>
          <p:cNvSpPr/>
          <p:nvPr/>
        </p:nvSpPr>
        <p:spPr>
          <a:xfrm>
            <a:off x="3884061" y="2762932"/>
            <a:ext cx="224972" cy="4589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AB725B9-4A7E-F640-0077-0A601FB1F167}"/>
              </a:ext>
            </a:extLst>
          </p:cNvPr>
          <p:cNvSpPr/>
          <p:nvPr/>
        </p:nvSpPr>
        <p:spPr>
          <a:xfrm>
            <a:off x="124513" y="1226457"/>
            <a:ext cx="3075887" cy="1470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3E80590-AFCB-AF13-D868-851E19527857}"/>
              </a:ext>
            </a:extLst>
          </p:cNvPr>
          <p:cNvSpPr/>
          <p:nvPr/>
        </p:nvSpPr>
        <p:spPr>
          <a:xfrm>
            <a:off x="4434112" y="3287895"/>
            <a:ext cx="994231" cy="1746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79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EEB94-18FD-540D-9E39-2B0818AF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D419F-EDF4-C938-3B66-3B5ABAB3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3" y="211019"/>
            <a:ext cx="5733340" cy="720000"/>
          </a:xfrm>
        </p:spPr>
        <p:txBody>
          <a:bodyPr/>
          <a:lstStyle/>
          <a:p>
            <a:r>
              <a:rPr lang="en-GB" altLang="zh-CN" dirty="0"/>
              <a:t>TLF Metadata Schema Extension</a:t>
            </a:r>
          </a:p>
        </p:txBody>
      </p:sp>
      <p:pic>
        <p:nvPicPr>
          <p:cNvPr id="5" name="图片 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7B08E9E5-4AAC-458A-15EC-BAC941745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6"/>
          <a:stretch>
            <a:fillRect/>
          </a:stretch>
        </p:blipFill>
        <p:spPr>
          <a:xfrm>
            <a:off x="124513" y="1226457"/>
            <a:ext cx="8503087" cy="1470459"/>
          </a:xfrm>
          <a:prstGeom prst="rect">
            <a:avLst/>
          </a:prstGeom>
        </p:spPr>
      </p:pic>
      <p:pic>
        <p:nvPicPr>
          <p:cNvPr id="7" name="图片 6" descr="图形用户界面&#10;&#10;AI 生成的内容可能不正确。">
            <a:extLst>
              <a:ext uri="{FF2B5EF4-FFF2-40B4-BE49-F238E27FC236}">
                <a16:creationId xmlns:a16="http://schemas.microsoft.com/office/drawing/2014/main" id="{56E9A080-5CC7-2430-9E37-31EE4C93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80" y="3287895"/>
            <a:ext cx="6274122" cy="1746340"/>
          </a:xfrm>
          <a:prstGeom prst="rect">
            <a:avLst/>
          </a:prstGeom>
        </p:spPr>
      </p:pic>
      <p:sp>
        <p:nvSpPr>
          <p:cNvPr id="4" name="箭头: 下 3">
            <a:extLst>
              <a:ext uri="{FF2B5EF4-FFF2-40B4-BE49-F238E27FC236}">
                <a16:creationId xmlns:a16="http://schemas.microsoft.com/office/drawing/2014/main" id="{B759CD40-7B58-200E-EF59-9DD4EDB1B23B}"/>
              </a:ext>
            </a:extLst>
          </p:cNvPr>
          <p:cNvSpPr/>
          <p:nvPr/>
        </p:nvSpPr>
        <p:spPr>
          <a:xfrm>
            <a:off x="3884061" y="2762932"/>
            <a:ext cx="224972" cy="45894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9E4DAE-4736-C85B-B348-BBB545FE2234}"/>
              </a:ext>
            </a:extLst>
          </p:cNvPr>
          <p:cNvSpPr/>
          <p:nvPr/>
        </p:nvSpPr>
        <p:spPr>
          <a:xfrm>
            <a:off x="124513" y="1226457"/>
            <a:ext cx="3075887" cy="1470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730B2E1-5CB3-81AE-BD2A-8DA304812E0B}"/>
              </a:ext>
            </a:extLst>
          </p:cNvPr>
          <p:cNvSpPr/>
          <p:nvPr/>
        </p:nvSpPr>
        <p:spPr>
          <a:xfrm>
            <a:off x="4434112" y="3287895"/>
            <a:ext cx="994231" cy="1746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3C3248-000B-492C-2A6A-AAC81F66228F}"/>
              </a:ext>
            </a:extLst>
          </p:cNvPr>
          <p:cNvSpPr/>
          <p:nvPr/>
        </p:nvSpPr>
        <p:spPr>
          <a:xfrm>
            <a:off x="65313" y="1115685"/>
            <a:ext cx="8873607" cy="413848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表格&#10;&#10;AI 生成的内容可能不正确。">
            <a:extLst>
              <a:ext uri="{FF2B5EF4-FFF2-40B4-BE49-F238E27FC236}">
                <a16:creationId xmlns:a16="http://schemas.microsoft.com/office/drawing/2014/main" id="{75B4C4F1-8235-FC11-D051-61FED8A32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2" y="2309290"/>
            <a:ext cx="3522898" cy="1406402"/>
          </a:xfrm>
          <a:prstGeom prst="rect">
            <a:avLst/>
          </a:prstGeom>
        </p:spPr>
      </p:pic>
      <p:pic>
        <p:nvPicPr>
          <p:cNvPr id="11" name="图片 10" descr="图形用户界面, 文本, 表格, Excel&#10;&#10;AI 生成的内容可能不正确。">
            <a:extLst>
              <a:ext uri="{FF2B5EF4-FFF2-40B4-BE49-F238E27FC236}">
                <a16:creationId xmlns:a16="http://schemas.microsoft.com/office/drawing/2014/main" id="{A0E89B0F-17F4-80BA-C71A-892D741A5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9"/>
          <a:stretch>
            <a:fillRect/>
          </a:stretch>
        </p:blipFill>
        <p:spPr>
          <a:xfrm>
            <a:off x="349848" y="2420225"/>
            <a:ext cx="3006212" cy="1295467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0C7216B8-4861-C0ED-D1ED-EA88593354AB}"/>
              </a:ext>
            </a:extLst>
          </p:cNvPr>
          <p:cNvSpPr/>
          <p:nvPr/>
        </p:nvSpPr>
        <p:spPr>
          <a:xfrm>
            <a:off x="3657600" y="2837543"/>
            <a:ext cx="646653" cy="3048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AD1325-21C2-CC5D-DA7B-8BF5E5F44919}"/>
              </a:ext>
            </a:extLst>
          </p:cNvPr>
          <p:cNvSpPr/>
          <p:nvPr/>
        </p:nvSpPr>
        <p:spPr>
          <a:xfrm>
            <a:off x="6618969" y="2309290"/>
            <a:ext cx="1494517" cy="14704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2BF9864-0CDF-3DBE-15CC-368A82D74D5F}"/>
              </a:ext>
            </a:extLst>
          </p:cNvPr>
          <p:cNvSpPr txBox="1"/>
          <p:nvPr/>
        </p:nvSpPr>
        <p:spPr>
          <a:xfrm>
            <a:off x="288901" y="2015623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ARS – Analyses: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9545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DF13-EBA2-5A28-D913-83BA48BD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81C7322-A254-5B13-A05C-312A45E68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0" y="781379"/>
            <a:ext cx="8537029" cy="435542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D7C34E4-012C-B54B-FD86-CECDD967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0C0E9A-7B8D-7D4F-B58F-D9F047AC8573}"/>
              </a:ext>
            </a:extLst>
          </p:cNvPr>
          <p:cNvSpPr txBox="1"/>
          <p:nvPr/>
        </p:nvSpPr>
        <p:spPr>
          <a:xfrm>
            <a:off x="21771" y="412047"/>
            <a:ext cx="7758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establishes logical connections between shell and TLF Metadata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D613A0-8F71-4C70-C5CD-E83ABE53DEDE}"/>
              </a:ext>
            </a:extLst>
          </p:cNvPr>
          <p:cNvSpPr/>
          <p:nvPr/>
        </p:nvSpPr>
        <p:spPr>
          <a:xfrm>
            <a:off x="1372741" y="1090093"/>
            <a:ext cx="5492515" cy="3757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B7B9AE5-9C46-C003-BD1C-828821B69E5A}"/>
              </a:ext>
            </a:extLst>
          </p:cNvPr>
          <p:cNvSpPr/>
          <p:nvPr/>
        </p:nvSpPr>
        <p:spPr>
          <a:xfrm>
            <a:off x="7009654" y="994229"/>
            <a:ext cx="1430401" cy="3853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52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99674-0735-753A-5968-B0C1C0D60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78834A-462F-3095-E06B-D5CEECA5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55F7C3-2566-2C2E-9A51-A6C656C24811}"/>
              </a:ext>
            </a:extLst>
          </p:cNvPr>
          <p:cNvSpPr txBox="1"/>
          <p:nvPr/>
        </p:nvSpPr>
        <p:spPr>
          <a:xfrm>
            <a:off x="21771" y="412047"/>
            <a:ext cx="7758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establishes logical connections between shell and TLF Metadata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0019D0-8096-4D1E-5F66-F79A57EFD7C9}"/>
              </a:ext>
            </a:extLst>
          </p:cNvPr>
          <p:cNvSpPr txBox="1"/>
          <p:nvPr/>
        </p:nvSpPr>
        <p:spPr>
          <a:xfrm>
            <a:off x="21771" y="790039"/>
            <a:ext cx="25258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hlinkClick r:id="rId2"/>
              </a:rPr>
              <a:t>Clymb</a:t>
            </a:r>
            <a:r>
              <a:rPr lang="en-US" altLang="zh-CN" sz="1200" dirty="0">
                <a:hlinkClick r:id="rId2"/>
              </a:rPr>
              <a:t> </a:t>
            </a:r>
            <a:r>
              <a:rPr lang="en-US" altLang="zh-CN" sz="1200" dirty="0" err="1">
                <a:hlinkClick r:id="rId2"/>
              </a:rPr>
              <a:t>Clinical:TFL</a:t>
            </a:r>
            <a:r>
              <a:rPr lang="en-US" altLang="zh-CN" sz="1200" dirty="0">
                <a:hlinkClick r:id="rId2"/>
              </a:rPr>
              <a:t> Designer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1B2FC95-6318-5806-C812-2F86AA854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0" y="1132047"/>
            <a:ext cx="8146440" cy="400512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2D439B8-99DC-1DF9-A948-39FC4128CBBB}"/>
              </a:ext>
            </a:extLst>
          </p:cNvPr>
          <p:cNvSpPr/>
          <p:nvPr/>
        </p:nvSpPr>
        <p:spPr>
          <a:xfrm>
            <a:off x="1065443" y="1716374"/>
            <a:ext cx="5904983" cy="34207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4E721F3-CE6E-C723-61B9-5F773DB1EC59}"/>
              </a:ext>
            </a:extLst>
          </p:cNvPr>
          <p:cNvSpPr/>
          <p:nvPr/>
        </p:nvSpPr>
        <p:spPr>
          <a:xfrm>
            <a:off x="7045377" y="1501515"/>
            <a:ext cx="1229063" cy="363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38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6B8B3-2DDE-52E7-44B6-2648DCDD6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4BB43ED-EF4F-682B-889A-70FC5F0FE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95" y="563754"/>
            <a:ext cx="3333660" cy="25814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89748D6-1018-B4F6-95E1-72A3282A8E11}"/>
              </a:ext>
            </a:extLst>
          </p:cNvPr>
          <p:cNvSpPr txBox="1">
            <a:spLocks/>
          </p:cNvSpPr>
          <p:nvPr/>
        </p:nvSpPr>
        <p:spPr>
          <a:xfrm>
            <a:off x="2149831" y="4859491"/>
            <a:ext cx="4844338" cy="12775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ct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400" b="0" i="0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INTERNAL USE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289DE0-1D4C-E812-4017-9C730F1E2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940" y="3390151"/>
            <a:ext cx="5340120" cy="16982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1703C-A493-1D99-0FF4-FCB212B20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41" y="539352"/>
            <a:ext cx="3714659" cy="2363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B5DB8D7-0C4D-9CA5-97B7-37047E274509}"/>
              </a:ext>
            </a:extLst>
          </p:cNvPr>
          <p:cNvSpPr/>
          <p:nvPr/>
        </p:nvSpPr>
        <p:spPr>
          <a:xfrm>
            <a:off x="359663" y="2453136"/>
            <a:ext cx="756460" cy="623893"/>
          </a:xfrm>
          <a:prstGeom prst="rect">
            <a:avLst/>
          </a:prstGeom>
          <a:noFill/>
          <a:ln>
            <a:solidFill>
              <a:srgbClr val="7C0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3860E01-E4B5-F4D0-A12A-EF135E9D8783}"/>
              </a:ext>
            </a:extLst>
          </p:cNvPr>
          <p:cNvSpPr/>
          <p:nvPr/>
        </p:nvSpPr>
        <p:spPr>
          <a:xfrm>
            <a:off x="5681774" y="3948675"/>
            <a:ext cx="1560286" cy="847043"/>
          </a:xfrm>
          <a:prstGeom prst="rect">
            <a:avLst/>
          </a:prstGeom>
          <a:noFill/>
          <a:ln>
            <a:solidFill>
              <a:srgbClr val="7C0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2E7FC6-5CA8-69C8-855B-A5398B08E9AB}"/>
              </a:ext>
            </a:extLst>
          </p:cNvPr>
          <p:cNvSpPr/>
          <p:nvPr/>
        </p:nvSpPr>
        <p:spPr>
          <a:xfrm>
            <a:off x="191995" y="760730"/>
            <a:ext cx="2474685" cy="462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E504542-6030-C26D-AE39-806F282E24B6}"/>
              </a:ext>
            </a:extLst>
          </p:cNvPr>
          <p:cNvSpPr/>
          <p:nvPr/>
        </p:nvSpPr>
        <p:spPr>
          <a:xfrm>
            <a:off x="7017658" y="1313543"/>
            <a:ext cx="1994714" cy="6006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BCA197ED-2FF5-5D2B-2983-F241B97169EB}"/>
              </a:ext>
            </a:extLst>
          </p:cNvPr>
          <p:cNvCxnSpPr>
            <a:cxnSpLocks/>
          </p:cNvCxnSpPr>
          <p:nvPr/>
        </p:nvCxnSpPr>
        <p:spPr>
          <a:xfrm>
            <a:off x="2728686" y="1068234"/>
            <a:ext cx="4259944" cy="545624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86D65DC-940F-7759-713E-E8FFDA8C347B}"/>
              </a:ext>
            </a:extLst>
          </p:cNvPr>
          <p:cNvCxnSpPr>
            <a:cxnSpLocks/>
          </p:cNvCxnSpPr>
          <p:nvPr/>
        </p:nvCxnSpPr>
        <p:spPr>
          <a:xfrm>
            <a:off x="1204687" y="2958039"/>
            <a:ext cx="4325256" cy="1170870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93046913-1DC2-5796-1101-CE44E44D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6350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DA9BE-5AC1-89FF-E38A-11C74332D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83AA31E-17E6-451E-6D51-176998C3B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0" y="781379"/>
            <a:ext cx="8537029" cy="435542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03C24E1-7D07-10DA-DF5A-CDFBBE77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23FADE-6C88-5996-3C48-285F0D7C7DE4}"/>
              </a:ext>
            </a:extLst>
          </p:cNvPr>
          <p:cNvSpPr txBox="1"/>
          <p:nvPr/>
        </p:nvSpPr>
        <p:spPr>
          <a:xfrm>
            <a:off x="21771" y="412047"/>
            <a:ext cx="7758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Balancing ARS model complexity with user accessibility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FF6B1D6-998F-F7C4-A6A4-96F757E13660}"/>
              </a:ext>
            </a:extLst>
          </p:cNvPr>
          <p:cNvSpPr txBox="1"/>
          <p:nvPr/>
        </p:nvSpPr>
        <p:spPr>
          <a:xfrm>
            <a:off x="1436913" y="4044771"/>
            <a:ext cx="5442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- How to keep the flexibility to add or remove analyses</a:t>
            </a:r>
          </a:p>
          <a:p>
            <a:r>
              <a:rPr lang="en-US" altLang="zh-CN" sz="1400" dirty="0"/>
              <a:t>- Abstraction layer in UI hides complexity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1110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B6F1-152D-90CF-44A3-6ADC4021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89D15A4-309D-0294-8389-ACBBD76FD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" y="1640501"/>
            <a:ext cx="3479979" cy="25591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5AC565F-8FD6-5186-732B-43038975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81DDC7-BB87-0BC6-D926-14B902001427}"/>
              </a:ext>
            </a:extLst>
          </p:cNvPr>
          <p:cNvSpPr txBox="1"/>
          <p:nvPr/>
        </p:nvSpPr>
        <p:spPr>
          <a:xfrm>
            <a:off x="0" y="544286"/>
            <a:ext cx="716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Context menu on rows: Extract </a:t>
            </a:r>
            <a:r>
              <a:rPr lang="en-US" altLang="zh-CN" b="1" dirty="0"/>
              <a:t>Analysis types </a:t>
            </a:r>
            <a:r>
              <a:rPr lang="en-US" altLang="zh-CN" dirty="0"/>
              <a:t>from tables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89D867-AE4F-9FAD-E56B-8D6B8399D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19" y="1264286"/>
            <a:ext cx="1085906" cy="13208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794119-BD42-C976-35BE-53AD23ACE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8"/>
          <a:stretch>
            <a:fillRect/>
          </a:stretch>
        </p:blipFill>
        <p:spPr>
          <a:xfrm>
            <a:off x="5861340" y="4124037"/>
            <a:ext cx="876345" cy="8429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7FCA12-79E2-AD2B-2F40-7FCA413EE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741" y="2539942"/>
            <a:ext cx="1771741" cy="128911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25920AA-B828-F705-3F91-03C756340A5C}"/>
              </a:ext>
            </a:extLst>
          </p:cNvPr>
          <p:cNvCxnSpPr>
            <a:cxnSpLocks/>
          </p:cNvCxnSpPr>
          <p:nvPr/>
        </p:nvCxnSpPr>
        <p:spPr>
          <a:xfrm flipV="1">
            <a:off x="3048000" y="2023048"/>
            <a:ext cx="2031999" cy="444381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79A51923-8400-BC5E-229D-5E84F1969D82}"/>
              </a:ext>
            </a:extLst>
          </p:cNvPr>
          <p:cNvCxnSpPr>
            <a:cxnSpLocks/>
          </p:cNvCxnSpPr>
          <p:nvPr/>
        </p:nvCxnSpPr>
        <p:spPr>
          <a:xfrm>
            <a:off x="3048000" y="2953657"/>
            <a:ext cx="3730171" cy="200259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552890D-03D0-F966-A919-00B5DE87D77E}"/>
              </a:ext>
            </a:extLst>
          </p:cNvPr>
          <p:cNvCxnSpPr>
            <a:cxnSpLocks/>
          </p:cNvCxnSpPr>
          <p:nvPr/>
        </p:nvCxnSpPr>
        <p:spPr>
          <a:xfrm>
            <a:off x="3338286" y="3153916"/>
            <a:ext cx="2441697" cy="1183719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12CFA12-E572-DA5C-9C4F-58DD9262F9F4}"/>
              </a:ext>
            </a:extLst>
          </p:cNvPr>
          <p:cNvSpPr txBox="1"/>
          <p:nvPr/>
        </p:nvSpPr>
        <p:spPr>
          <a:xfrm>
            <a:off x="4984088" y="976187"/>
            <a:ext cx="2736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Continuous</a:t>
            </a:r>
            <a:r>
              <a:rPr lang="en-US" altLang="zh-CN" sz="1200" dirty="0"/>
              <a:t> Analyses with Label</a:t>
            </a:r>
            <a:endParaRPr lang="zh-CN" altLang="en-US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3CFF894-B6BD-A72D-98F0-F9B99275BD93}"/>
              </a:ext>
            </a:extLst>
          </p:cNvPr>
          <p:cNvSpPr txBox="1"/>
          <p:nvPr/>
        </p:nvSpPr>
        <p:spPr>
          <a:xfrm>
            <a:off x="6407353" y="2262943"/>
            <a:ext cx="2738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Categorical</a:t>
            </a:r>
            <a:r>
              <a:rPr lang="en-US" altLang="zh-CN" sz="1200" dirty="0"/>
              <a:t> Analyses with Label</a:t>
            </a:r>
            <a:endParaRPr lang="zh-CN" altLang="en-US" sz="12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751F81-C140-3B26-186B-D0851F989E49}"/>
              </a:ext>
            </a:extLst>
          </p:cNvPr>
          <p:cNvSpPr txBox="1"/>
          <p:nvPr/>
        </p:nvSpPr>
        <p:spPr>
          <a:xfrm>
            <a:off x="5368560" y="3862335"/>
            <a:ext cx="358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Categorical</a:t>
            </a:r>
            <a:r>
              <a:rPr lang="en-US" altLang="zh-CN" sz="1200" dirty="0"/>
              <a:t> </a:t>
            </a:r>
            <a:r>
              <a:rPr lang="en-US" altLang="zh-CN" sz="1200" b="1" dirty="0"/>
              <a:t>Grouping</a:t>
            </a:r>
            <a:r>
              <a:rPr lang="en-US" altLang="zh-CN" sz="1200" dirty="0"/>
              <a:t> Analyses with Label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8009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EEE62-F1A7-6E28-C9DA-355FC19E8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460C69-44A9-87CA-B320-F806D1A126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42812" y="1142779"/>
            <a:ext cx="6922834" cy="1243611"/>
          </a:xfrm>
        </p:spPr>
        <p:txBody>
          <a:bodyPr/>
          <a:lstStyle/>
          <a:p>
            <a:r>
              <a:rPr lang="en-US" sz="2000" dirty="0"/>
              <a:t>From CDISC ARS to Production:</a:t>
            </a:r>
          </a:p>
          <a:p>
            <a:r>
              <a:rPr lang="en-US" sz="2000" dirty="0"/>
              <a:t>Implementation of Metadata-Driven TLF Automation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7E9EC2E-FBF3-6BAF-1841-600462FAC9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10583" y="2862041"/>
            <a:ext cx="6922834" cy="231290"/>
          </a:xfrm>
        </p:spPr>
        <p:txBody>
          <a:bodyPr/>
          <a:lstStyle/>
          <a:p>
            <a:r>
              <a:rPr lang="en-US" sz="1600" dirty="0"/>
              <a:t>Zou Qing </a:t>
            </a:r>
            <a:r>
              <a:rPr lang="zh-CN" altLang="en-US" sz="1600" dirty="0"/>
              <a:t>邹庆</a:t>
            </a:r>
            <a:endParaRPr lang="en-US" altLang="zh-CN" sz="1600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E75B965D-51C3-BD98-A395-1115A78D20DD}"/>
              </a:ext>
            </a:extLst>
          </p:cNvPr>
          <p:cNvSpPr txBox="1">
            <a:spLocks/>
          </p:cNvSpPr>
          <p:nvPr/>
        </p:nvSpPr>
        <p:spPr bwMode="auto">
          <a:xfrm>
            <a:off x="1153878" y="3154718"/>
            <a:ext cx="6922834" cy="23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defTabSz="685800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defRPr lang="en-US" sz="1200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5425" indent="-225425" algn="l" defTabSz="6858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Blip>
                <a:blip r:embed="rId2"/>
              </a:buBlip>
              <a:defRPr lang="en-US" sz="12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5425" algn="ctr" defTabSz="685800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26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Statistical Programming and Analytics Reporting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76485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EC94F-9E89-4F17-9A97-FF1A0C6F3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8A1019E-3E7D-A0E2-4A87-36BB53062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" y="1227121"/>
            <a:ext cx="3479979" cy="25591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F1656F-BB52-7CE6-7FF9-ED2A2176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0" y="103334"/>
            <a:ext cx="5733340" cy="720000"/>
          </a:xfrm>
        </p:spPr>
        <p:txBody>
          <a:bodyPr/>
          <a:lstStyle/>
          <a:p>
            <a:r>
              <a:rPr lang="en-US" altLang="zh-CN" dirty="0"/>
              <a:t>Mock shell designer</a:t>
            </a:r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F69B247-CDF3-FE1E-B2D7-7DE4932D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36867"/>
            <a:ext cx="2730640" cy="16066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C459C3-7D83-04EF-7A11-249124101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12" y="1140074"/>
            <a:ext cx="2654436" cy="156853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CFBB315-6664-01FC-B5E9-646964772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427" y="1769510"/>
            <a:ext cx="2019388" cy="168375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2D2764F6-669D-20ED-36B9-B2E349E4B691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2770812" y="1924340"/>
            <a:ext cx="1175700" cy="1214330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8D4E704-97BE-0F54-97E4-62B312725BCB}"/>
              </a:ext>
            </a:extLst>
          </p:cNvPr>
          <p:cNvCxnSpPr>
            <a:cxnSpLocks/>
          </p:cNvCxnSpPr>
          <p:nvPr/>
        </p:nvCxnSpPr>
        <p:spPr>
          <a:xfrm flipV="1">
            <a:off x="2934685" y="2708605"/>
            <a:ext cx="4170344" cy="692120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755D7F0-D4D3-03CA-3C6D-9A7D5DD667FA}"/>
              </a:ext>
            </a:extLst>
          </p:cNvPr>
          <p:cNvCxnSpPr>
            <a:cxnSpLocks/>
          </p:cNvCxnSpPr>
          <p:nvPr/>
        </p:nvCxnSpPr>
        <p:spPr>
          <a:xfrm>
            <a:off x="2514528" y="3661297"/>
            <a:ext cx="2097457" cy="566273"/>
          </a:xfrm>
          <a:prstGeom prst="straightConnector1">
            <a:avLst/>
          </a:prstGeom>
          <a:ln>
            <a:solidFill>
              <a:srgbClr val="7C00E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54B31FB-B1B0-2532-42C3-073D5B7F4CC5}"/>
              </a:ext>
            </a:extLst>
          </p:cNvPr>
          <p:cNvSpPr txBox="1"/>
          <p:nvPr/>
        </p:nvSpPr>
        <p:spPr>
          <a:xfrm>
            <a:off x="0" y="544286"/>
            <a:ext cx="716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Context menu on rows: Extract </a:t>
            </a:r>
            <a:r>
              <a:rPr lang="en-US" altLang="zh-CN" b="1" dirty="0"/>
              <a:t>Analysis types </a:t>
            </a:r>
            <a:r>
              <a:rPr lang="en-US" altLang="zh-CN" dirty="0"/>
              <a:t>from tables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0D96515-A2E2-0D5F-12D2-C31A8F6EFFB2}"/>
              </a:ext>
            </a:extLst>
          </p:cNvPr>
          <p:cNvSpPr txBox="1"/>
          <p:nvPr/>
        </p:nvSpPr>
        <p:spPr>
          <a:xfrm>
            <a:off x="3946590" y="928449"/>
            <a:ext cx="1955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Hierarchical </a:t>
            </a:r>
            <a:r>
              <a:rPr lang="en-US" altLang="zh-CN" sz="1200" dirty="0"/>
              <a:t>Analyses</a:t>
            </a:r>
            <a:endParaRPr lang="zh-CN" altLang="en-US" sz="12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092F49-C104-C4F4-1AB7-9CF9C1674FFF}"/>
              </a:ext>
            </a:extLst>
          </p:cNvPr>
          <p:cNvSpPr txBox="1"/>
          <p:nvPr/>
        </p:nvSpPr>
        <p:spPr>
          <a:xfrm>
            <a:off x="6403695" y="1575714"/>
            <a:ext cx="281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Continuous Analyses by Group</a:t>
            </a:r>
            <a:endParaRPr lang="zh-CN" altLang="en-US" sz="12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3D6F54C-011F-CD4A-7A6A-F9F624CA2E9F}"/>
              </a:ext>
            </a:extLst>
          </p:cNvPr>
          <p:cNvSpPr txBox="1"/>
          <p:nvPr/>
        </p:nvSpPr>
        <p:spPr>
          <a:xfrm>
            <a:off x="4452941" y="3322083"/>
            <a:ext cx="2818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Categorical Analyses by Group</a:t>
            </a:r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56289A9-2111-31A7-A6D9-C35FC3413F68}"/>
              </a:ext>
            </a:extLst>
          </p:cNvPr>
          <p:cNvSpPr txBox="1"/>
          <p:nvPr/>
        </p:nvSpPr>
        <p:spPr>
          <a:xfrm>
            <a:off x="0" y="4059602"/>
            <a:ext cx="278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More and more types?</a:t>
            </a:r>
          </a:p>
        </p:txBody>
      </p:sp>
    </p:spTree>
    <p:extLst>
      <p:ext uri="{BB962C8B-B14F-4D97-AF65-F5344CB8AC3E}">
        <p14:creationId xmlns:p14="http://schemas.microsoft.com/office/powerpoint/2010/main" val="19963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A55D-515B-FBF8-2468-9F60D287B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629638-E898-A041-0131-913D957F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 Output Metadata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7A5A95-E683-B2D6-DE22-9FCFE9C15400}"/>
              </a:ext>
            </a:extLst>
          </p:cNvPr>
          <p:cNvSpPr txBox="1"/>
          <p:nvPr/>
        </p:nvSpPr>
        <p:spPr>
          <a:xfrm>
            <a:off x="215085" y="769258"/>
            <a:ext cx="377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ARD -&gt; Output: layout, results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0EAB6A-18D5-6007-5E83-510F54BB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5" y="1275240"/>
            <a:ext cx="5514486" cy="30990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26" name="Picture 2" descr="tfrmt logo">
            <a:extLst>
              <a:ext uri="{FF2B5EF4-FFF2-40B4-BE49-F238E27FC236}">
                <a16:creationId xmlns:a16="http://schemas.microsoft.com/office/drawing/2014/main" id="{08FEA06B-7965-2563-6310-3485BF40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23" y="2337476"/>
            <a:ext cx="815975" cy="9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EA8C1A8-534E-25E0-6B80-293444386BFE}"/>
              </a:ext>
            </a:extLst>
          </p:cNvPr>
          <p:cNvSpPr txBox="1"/>
          <p:nvPr/>
        </p:nvSpPr>
        <p:spPr>
          <a:xfrm>
            <a:off x="5983584" y="3406440"/>
            <a:ext cx="21698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latin typeface="Segoe UI Emoji" panose="020B0502040204020203" pitchFamily="34" charset="0"/>
                <a:ea typeface="Segoe UI Emoji" panose="020B0502040204020203" pitchFamily="34" charset="0"/>
              </a:rPr>
              <a:t>template_json</a:t>
            </a:r>
            <a:r>
              <a:rPr lang="en-US" altLang="zh-CN" sz="1100" dirty="0">
                <a:latin typeface="Segoe UI Emoji" panose="020B0502040204020203" pitchFamily="34" charset="0"/>
                <a:ea typeface="Segoe UI Emoji" panose="020B0502040204020203" pitchFamily="34" charset="0"/>
              </a:rPr>
              <a:t> &lt;- </a:t>
            </a:r>
            <a:r>
              <a:rPr lang="en-US" altLang="zh-CN" sz="1100" dirty="0" err="1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json_to_tfrmt</a:t>
            </a:r>
            <a:r>
              <a:rPr lang="en-US" altLang="zh-CN" sz="1100" dirty="0">
                <a:latin typeface="Segoe UI Emoji" panose="020B0502040204020203" pitchFamily="34" charset="0"/>
                <a:ea typeface="Segoe UI Emoji" panose="020B0502040204020203" pitchFamily="34" charset="0"/>
              </a:rPr>
              <a:t>(</a:t>
            </a:r>
          </a:p>
          <a:p>
            <a:r>
              <a:rPr lang="en-US" altLang="zh-CN" sz="1100" dirty="0">
                <a:latin typeface="Segoe UI Emoji" panose="020B0502040204020203" pitchFamily="34" charset="0"/>
                <a:ea typeface="Segoe UI Emoji" panose="020B0502040204020203" pitchFamily="34" charset="0"/>
              </a:rPr>
              <a:t>path = "</a:t>
            </a:r>
            <a:r>
              <a:rPr lang="en-US" altLang="zh-CN" sz="1100" dirty="0" err="1">
                <a:latin typeface="Segoe UI Emoji" panose="020B0502040204020203" pitchFamily="34" charset="0"/>
                <a:ea typeface="Segoe UI Emoji" panose="020B0502040204020203" pitchFamily="34" charset="0"/>
              </a:rPr>
              <a:t>template.JSON</a:t>
            </a:r>
            <a:r>
              <a:rPr lang="en-US" altLang="zh-CN" sz="1100" dirty="0">
                <a:latin typeface="Segoe UI Emoji" panose="020B0502040204020203" pitchFamily="34" charset="0"/>
                <a:ea typeface="Segoe UI Emoji" panose="020B0502040204020203" pitchFamily="34" charset="0"/>
              </a:rPr>
              <a:t>")</a:t>
            </a:r>
            <a:endParaRPr lang="zh-CN" altLang="en-US" sz="1100" dirty="0">
              <a:latin typeface="Segoe UI Emoji" panose="020B0502040204020203" pitchFamily="34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85ED0A35-C0FA-5E71-9C34-F45BD9D11EC5}"/>
              </a:ext>
            </a:extLst>
          </p:cNvPr>
          <p:cNvCxnSpPr>
            <a:cxnSpLocks/>
            <a:endCxn id="1026" idx="1"/>
          </p:cNvCxnSpPr>
          <p:nvPr/>
        </p:nvCxnSpPr>
        <p:spPr>
          <a:xfrm>
            <a:off x="5433168" y="2786169"/>
            <a:ext cx="942755" cy="2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D932892E-768F-DE86-BB9B-A0535EF7AED4}"/>
              </a:ext>
            </a:extLst>
          </p:cNvPr>
          <p:cNvSpPr txBox="1"/>
          <p:nvPr/>
        </p:nvSpPr>
        <p:spPr>
          <a:xfrm>
            <a:off x="686324" y="4390506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hlinkClick r:id="rId4"/>
              </a:rPr>
              <a:t>Clymb</a:t>
            </a:r>
            <a:r>
              <a:rPr lang="en-US" altLang="zh-CN" sz="1200" dirty="0">
                <a:hlinkClick r:id="rId4"/>
              </a:rPr>
              <a:t> Clinical</a:t>
            </a:r>
            <a:endParaRPr lang="zh-CN" altLang="en-US" sz="1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34BDA1-7099-3805-0AA7-E62E33C199B5}"/>
              </a:ext>
            </a:extLst>
          </p:cNvPr>
          <p:cNvSpPr txBox="1"/>
          <p:nvPr/>
        </p:nvSpPr>
        <p:spPr>
          <a:xfrm>
            <a:off x="215085" y="4374242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from</a:t>
            </a:r>
            <a:endParaRPr lang="zh-CN" altLang="en-US" sz="14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CC6526-FF2E-C6B9-E267-AA580422AC77}"/>
              </a:ext>
            </a:extLst>
          </p:cNvPr>
          <p:cNvSpPr/>
          <p:nvPr/>
        </p:nvSpPr>
        <p:spPr>
          <a:xfrm>
            <a:off x="4058034" y="2155096"/>
            <a:ext cx="1698537" cy="2219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62CD21F-8B3F-D35B-B359-7255DA7B6DE1}"/>
              </a:ext>
            </a:extLst>
          </p:cNvPr>
          <p:cNvSpPr/>
          <p:nvPr/>
        </p:nvSpPr>
        <p:spPr>
          <a:xfrm>
            <a:off x="2218833" y="1614653"/>
            <a:ext cx="2088198" cy="1518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73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C2F5-4A42-8822-3ECF-69F4AD4DB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1AAC8-1FBA-FD60-52CC-162141F1A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42" y="288000"/>
            <a:ext cx="5733340" cy="444971"/>
          </a:xfrm>
        </p:spPr>
        <p:txBody>
          <a:bodyPr/>
          <a:lstStyle/>
          <a:p>
            <a:r>
              <a:rPr lang="en-US" altLang="zh-CN" dirty="0"/>
              <a:t>Analysis Output Metadata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AD3685D-7E5A-2E3A-F80C-83868B6E8E6D}"/>
              </a:ext>
            </a:extLst>
          </p:cNvPr>
          <p:cNvSpPr txBox="1"/>
          <p:nvPr/>
        </p:nvSpPr>
        <p:spPr>
          <a:xfrm>
            <a:off x="135257" y="896668"/>
            <a:ext cx="338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Export mock shell from app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ED7008-F2AA-89C2-F8A9-FAE92DA94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2342" r="834"/>
          <a:stretch>
            <a:fillRect/>
          </a:stretch>
        </p:blipFill>
        <p:spPr>
          <a:xfrm>
            <a:off x="384628" y="1429697"/>
            <a:ext cx="6487885" cy="24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2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41DFF-1829-A733-898C-4506D582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BDACB79-4105-37F0-E78B-C0A9FFD9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1820" r="2732"/>
          <a:stretch>
            <a:fillRect/>
          </a:stretch>
        </p:blipFill>
        <p:spPr>
          <a:xfrm>
            <a:off x="159455" y="754916"/>
            <a:ext cx="6937288" cy="43287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CDD20B-E0D5-CF2B-B529-A3287F5E065E}"/>
              </a:ext>
            </a:extLst>
          </p:cNvPr>
          <p:cNvSpPr txBox="1"/>
          <p:nvPr/>
        </p:nvSpPr>
        <p:spPr>
          <a:xfrm>
            <a:off x="92113" y="385583"/>
            <a:ext cx="451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Backend: ARD shell         mock shell 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3D3F3D-32BD-D34C-566D-794C4B53B841}"/>
              </a:ext>
            </a:extLst>
          </p:cNvPr>
          <p:cNvSpPr/>
          <p:nvPr/>
        </p:nvSpPr>
        <p:spPr>
          <a:xfrm>
            <a:off x="6508172" y="661731"/>
            <a:ext cx="588572" cy="4421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3C09170-5609-65CF-5856-48F0F69B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3" y="59821"/>
            <a:ext cx="5733340" cy="444971"/>
          </a:xfrm>
        </p:spPr>
        <p:txBody>
          <a:bodyPr/>
          <a:lstStyle/>
          <a:p>
            <a:r>
              <a:rPr lang="en-US" altLang="zh-CN" dirty="0"/>
              <a:t>Analysis Output Metadata</a:t>
            </a:r>
            <a:endParaRPr lang="zh-CN" altLang="en-US" dirty="0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0E6669E-D0AF-F7F1-E462-0B06F90C1275}"/>
              </a:ext>
            </a:extLst>
          </p:cNvPr>
          <p:cNvCxnSpPr/>
          <p:nvPr/>
        </p:nvCxnSpPr>
        <p:spPr>
          <a:xfrm>
            <a:off x="2525485" y="584621"/>
            <a:ext cx="537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61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5780-C2BA-20E6-9D26-B96FD4EB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F297573-FB1E-CD47-F6F6-0F4E26816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4546" r="1507" b="7278"/>
          <a:stretch>
            <a:fillRect/>
          </a:stretch>
        </p:blipFill>
        <p:spPr>
          <a:xfrm>
            <a:off x="79828" y="979714"/>
            <a:ext cx="8926285" cy="2111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D62A93B-1EDC-A235-6F19-4A9591F545D3}"/>
              </a:ext>
            </a:extLst>
          </p:cNvPr>
          <p:cNvSpPr txBox="1"/>
          <p:nvPr/>
        </p:nvSpPr>
        <p:spPr>
          <a:xfrm>
            <a:off x="79828" y="3287236"/>
            <a:ext cx="785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Build Linkage between ARD and output layout by the </a:t>
            </a:r>
            <a:r>
              <a:rPr lang="en-US" altLang="zh-CN" dirty="0" err="1"/>
              <a:t>unique_id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C9B392-C955-A8B1-9472-B4F1AA2A9633}"/>
              </a:ext>
            </a:extLst>
          </p:cNvPr>
          <p:cNvSpPr txBox="1"/>
          <p:nvPr/>
        </p:nvSpPr>
        <p:spPr>
          <a:xfrm>
            <a:off x="79828" y="3794454"/>
            <a:ext cx="739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 code is for ARD calculation only; no layout logic required.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FE8442-73AE-0440-586A-458922CF9EDA}"/>
              </a:ext>
            </a:extLst>
          </p:cNvPr>
          <p:cNvSpPr/>
          <p:nvPr/>
        </p:nvSpPr>
        <p:spPr>
          <a:xfrm>
            <a:off x="5812971" y="914399"/>
            <a:ext cx="3251201" cy="2220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D651A01-7821-9012-23A3-7471B6907D51}"/>
              </a:ext>
            </a:extLst>
          </p:cNvPr>
          <p:cNvSpPr txBox="1">
            <a:spLocks/>
          </p:cNvSpPr>
          <p:nvPr/>
        </p:nvSpPr>
        <p:spPr bwMode="auto">
          <a:xfrm>
            <a:off x="222742" y="288000"/>
            <a:ext cx="5733340" cy="4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2400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zh-CN"/>
              <a:t>Analysis Output Metadata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38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3D8F994A-C5CA-923E-E3B6-05251C326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3" y="87364"/>
            <a:ext cx="5733340" cy="720000"/>
          </a:xfrm>
        </p:spPr>
        <p:txBody>
          <a:bodyPr/>
          <a:lstStyle/>
          <a:p>
            <a:r>
              <a:rPr lang="en-US" altLang="zh-CN" dirty="0"/>
              <a:t>TLF Generation Process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F59014-8532-376A-048F-1801B3F11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" y="522516"/>
            <a:ext cx="9065267" cy="46029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2849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B3E8A-9B50-5FA5-05A1-278CA5EFF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B7A488D-8172-8F7B-384F-F1E96F3607F7}"/>
              </a:ext>
            </a:extLst>
          </p:cNvPr>
          <p:cNvSpPr txBox="1"/>
          <p:nvPr/>
        </p:nvSpPr>
        <p:spPr>
          <a:xfrm>
            <a:off x="58058" y="878114"/>
            <a:ext cx="710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Define/Choose Mock shell: layout, TLF Metadata annotation</a:t>
            </a:r>
            <a:endParaRPr lang="zh-CN" altLang="en-US" dirty="0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4A253BC3-1CBD-5EAB-BFDB-DF3193A7C0AF}"/>
              </a:ext>
            </a:extLst>
          </p:cNvPr>
          <p:cNvCxnSpPr>
            <a:cxnSpLocks/>
          </p:cNvCxnSpPr>
          <p:nvPr/>
        </p:nvCxnSpPr>
        <p:spPr>
          <a:xfrm>
            <a:off x="2053771" y="1247446"/>
            <a:ext cx="0" cy="28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BE403D10-D551-C4B8-3D18-505F0EF2112E}"/>
              </a:ext>
            </a:extLst>
          </p:cNvPr>
          <p:cNvSpPr txBox="1"/>
          <p:nvPr/>
        </p:nvSpPr>
        <p:spPr>
          <a:xfrm>
            <a:off x="79829" y="1522178"/>
            <a:ext cx="648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Export TLF MD, ARD Shell, AOM, Mock shell document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A4C07E1-AC66-8726-A061-BA488E092129}"/>
              </a:ext>
            </a:extLst>
          </p:cNvPr>
          <p:cNvCxnSpPr>
            <a:cxnSpLocks/>
          </p:cNvCxnSpPr>
          <p:nvPr/>
        </p:nvCxnSpPr>
        <p:spPr>
          <a:xfrm>
            <a:off x="2053771" y="1847184"/>
            <a:ext cx="0" cy="373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F30B09C-81C2-379E-863C-AF36EDB8B0B9}"/>
              </a:ext>
            </a:extLst>
          </p:cNvPr>
          <p:cNvSpPr txBox="1"/>
          <p:nvPr/>
        </p:nvSpPr>
        <p:spPr>
          <a:xfrm>
            <a:off x="1589314" y="2207939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Code gen</a:t>
            </a:r>
            <a:endParaRPr lang="zh-CN" altLang="en-US" sz="1600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2CAF1BA-96D0-1974-596F-99467187425B}"/>
              </a:ext>
            </a:extLst>
          </p:cNvPr>
          <p:cNvCxnSpPr>
            <a:cxnSpLocks/>
          </p:cNvCxnSpPr>
          <p:nvPr/>
        </p:nvCxnSpPr>
        <p:spPr>
          <a:xfrm>
            <a:off x="2718381" y="2410472"/>
            <a:ext cx="8054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EE02F41A-1E75-8985-53D5-0A87DBCFE0BA}"/>
              </a:ext>
            </a:extLst>
          </p:cNvPr>
          <p:cNvSpPr txBox="1"/>
          <p:nvPr/>
        </p:nvSpPr>
        <p:spPr>
          <a:xfrm>
            <a:off x="3523824" y="221693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ARD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090ED31-965F-D765-9605-1874C939A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2" y="3251991"/>
            <a:ext cx="4635738" cy="1619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1255C7-0506-CD63-9CD1-097FC07D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84" y="3375320"/>
            <a:ext cx="4178515" cy="113035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D9EA5D2-44DE-088F-84D5-61DEA1B4B586}"/>
              </a:ext>
            </a:extLst>
          </p:cNvPr>
          <p:cNvSpPr txBox="1"/>
          <p:nvPr/>
        </p:nvSpPr>
        <p:spPr>
          <a:xfrm>
            <a:off x="4650134" y="2202418"/>
            <a:ext cx="1216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Output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2974C24-0148-D69C-05F8-28C50F151555}"/>
              </a:ext>
            </a:extLst>
          </p:cNvPr>
          <p:cNvCxnSpPr/>
          <p:nvPr/>
        </p:nvCxnSpPr>
        <p:spPr>
          <a:xfrm>
            <a:off x="4203818" y="2383695"/>
            <a:ext cx="42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F44599-B387-484D-2257-9F69ACCF1822}"/>
              </a:ext>
            </a:extLst>
          </p:cNvPr>
          <p:cNvSpPr txBox="1"/>
          <p:nvPr/>
        </p:nvSpPr>
        <p:spPr>
          <a:xfrm>
            <a:off x="2435311" y="2052734"/>
            <a:ext cx="1397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 err="1"/>
              <a:t>ADaM</a:t>
            </a:r>
            <a:r>
              <a:rPr lang="en-US" altLang="zh-CN" sz="1050" dirty="0"/>
              <a:t>/SDTM</a:t>
            </a:r>
          </a:p>
          <a:p>
            <a:pPr algn="ctr"/>
            <a:r>
              <a:rPr lang="en-US" altLang="zh-CN" sz="1050" dirty="0"/>
              <a:t>Dataset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156897A-2629-ED6B-A832-029AE7AD0E5A}"/>
              </a:ext>
            </a:extLst>
          </p:cNvPr>
          <p:cNvSpPr txBox="1"/>
          <p:nvPr/>
        </p:nvSpPr>
        <p:spPr>
          <a:xfrm>
            <a:off x="0" y="2858235"/>
            <a:ext cx="454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Consistent with existing R workflows:</a:t>
            </a:r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C474DBEA-9DCE-BC5A-EC3D-3D24EEC3F1C5}"/>
              </a:ext>
            </a:extLst>
          </p:cNvPr>
          <p:cNvSpPr txBox="1">
            <a:spLocks/>
          </p:cNvSpPr>
          <p:nvPr/>
        </p:nvSpPr>
        <p:spPr bwMode="auto">
          <a:xfrm>
            <a:off x="27933" y="87364"/>
            <a:ext cx="573334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2400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zh-CN" dirty="0"/>
              <a:t>TLF Generation Process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6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886CC7D3-3350-CA36-24FE-EACCA8BD7413}"/>
              </a:ext>
            </a:extLst>
          </p:cNvPr>
          <p:cNvSpPr txBox="1">
            <a:spLocks/>
          </p:cNvSpPr>
          <p:nvPr/>
        </p:nvSpPr>
        <p:spPr bwMode="auto">
          <a:xfrm>
            <a:off x="85990" y="203478"/>
            <a:ext cx="573334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2400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A521C7-0B1B-A923-9F56-E4F74EFC0640}"/>
              </a:ext>
            </a:extLst>
          </p:cNvPr>
          <p:cNvSpPr txBox="1"/>
          <p:nvPr/>
        </p:nvSpPr>
        <p:spPr>
          <a:xfrm>
            <a:off x="24990" y="754742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TLF Metadata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85D63C-F5D3-AEFF-05E3-8951A644C2BB}"/>
              </a:ext>
            </a:extLst>
          </p:cNvPr>
          <p:cNvSpPr txBox="1"/>
          <p:nvPr/>
        </p:nvSpPr>
        <p:spPr>
          <a:xfrm>
            <a:off x="-41964" y="197929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UI/UX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AC6984-B609-E362-3C71-0B00A8740B10}"/>
              </a:ext>
            </a:extLst>
          </p:cNvPr>
          <p:cNvSpPr txBox="1"/>
          <p:nvPr/>
        </p:nvSpPr>
        <p:spPr>
          <a:xfrm>
            <a:off x="-25015" y="3576042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Analysis Output Metadata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CB39580-B26C-3A27-3DF8-2B065045DF34}"/>
              </a:ext>
            </a:extLst>
          </p:cNvPr>
          <p:cNvSpPr txBox="1"/>
          <p:nvPr/>
        </p:nvSpPr>
        <p:spPr>
          <a:xfrm>
            <a:off x="250371" y="1105410"/>
            <a:ext cx="8625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Adapt and refine the existing structure in alignment with company standards</a:t>
            </a:r>
            <a:endParaRPr lang="zh-CN" altLang="en-US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23C6AC-6D8A-2276-EB4D-01C48D64CEBB}"/>
              </a:ext>
            </a:extLst>
          </p:cNvPr>
          <p:cNvSpPr txBox="1"/>
          <p:nvPr/>
        </p:nvSpPr>
        <p:spPr>
          <a:xfrm>
            <a:off x="250370" y="1442976"/>
            <a:ext cx="9046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Extend schema provides the structural foundation for table layout requirements,</a:t>
            </a:r>
          </a:p>
          <a:p>
            <a:r>
              <a:rPr lang="en-US" altLang="zh-CN" sz="1600" dirty="0"/>
              <a:t>    maybe AI metadata infrastructure requirements </a:t>
            </a:r>
            <a:endParaRPr lang="zh-CN" altLang="en-US" sz="16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802B28-FD42-96E6-A27F-E65D19EC276D}"/>
              </a:ext>
            </a:extLst>
          </p:cNvPr>
          <p:cNvSpPr txBox="1"/>
          <p:nvPr/>
        </p:nvSpPr>
        <p:spPr>
          <a:xfrm>
            <a:off x="250370" y="2295610"/>
            <a:ext cx="8404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Focus on synchronizing and establishing the connection between Mock Shell </a:t>
            </a:r>
          </a:p>
          <a:p>
            <a:r>
              <a:rPr lang="en-US" altLang="zh-CN" sz="1600" dirty="0"/>
              <a:t>    and TLF Metadata</a:t>
            </a:r>
            <a:endParaRPr lang="zh-CN" altLang="en-US" sz="16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851B30D-9D6A-BB5E-71C6-F1BC0E33F049}"/>
              </a:ext>
            </a:extLst>
          </p:cNvPr>
          <p:cNvSpPr txBox="1"/>
          <p:nvPr/>
        </p:nvSpPr>
        <p:spPr>
          <a:xfrm>
            <a:off x="250370" y="3203854"/>
            <a:ext cx="9416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Build for Programmer(statisticians) without requiring deep ARS knowledge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B687E0-B8D1-11D3-6CED-C4B8F8E1F01F}"/>
              </a:ext>
            </a:extLst>
          </p:cNvPr>
          <p:cNvSpPr txBox="1"/>
          <p:nvPr/>
        </p:nvSpPr>
        <p:spPr>
          <a:xfrm>
            <a:off x="275359" y="3937830"/>
            <a:ext cx="82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Leverage the existing mock shell layout from the UI to configure the most </a:t>
            </a:r>
          </a:p>
          <a:p>
            <a:r>
              <a:rPr lang="en-US" altLang="zh-CN" sz="1600" dirty="0"/>
              <a:t>    efficient layout for downstream R programming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A3383AD-A9F6-9B02-7E44-783AECAE130B}"/>
              </a:ext>
            </a:extLst>
          </p:cNvPr>
          <p:cNvSpPr txBox="1"/>
          <p:nvPr/>
        </p:nvSpPr>
        <p:spPr>
          <a:xfrm>
            <a:off x="250370" y="4473164"/>
            <a:ext cx="739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Multiple options available — select the most suitable approach based on the existing toolset/library</a:t>
            </a:r>
            <a:endParaRPr lang="zh-CN" altLang="en-US" sz="1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D2DA6F-FC47-F392-6E12-BF7071AE3FC8}"/>
              </a:ext>
            </a:extLst>
          </p:cNvPr>
          <p:cNvSpPr txBox="1"/>
          <p:nvPr/>
        </p:nvSpPr>
        <p:spPr>
          <a:xfrm>
            <a:off x="250369" y="2836866"/>
            <a:ext cx="94161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Cover diverse table types early in the design process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7705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/>
      <p:bldP spid="19" grpId="0"/>
      <p:bldP spid="21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077C2-A00E-F2B2-C2FC-1633887B3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E398633F-C1D6-1C6D-00C2-190DDB3B85FA}"/>
              </a:ext>
            </a:extLst>
          </p:cNvPr>
          <p:cNvCxnSpPr/>
          <p:nvPr/>
        </p:nvCxnSpPr>
        <p:spPr>
          <a:xfrm>
            <a:off x="7449131" y="3528841"/>
            <a:ext cx="1584000" cy="0"/>
          </a:xfrm>
          <a:prstGeom prst="straightConnector1">
            <a:avLst/>
          </a:prstGeom>
          <a:ln w="31750" cap="rnd">
            <a:solidFill>
              <a:srgbClr val="5500B9"/>
            </a:solidFill>
            <a:prstDash val="sysDot"/>
            <a:headEnd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5DBAE01-5690-EE8C-DF82-D9E1C528CCB5}"/>
              </a:ext>
            </a:extLst>
          </p:cNvPr>
          <p:cNvCxnSpPr>
            <a:cxnSpLocks/>
          </p:cNvCxnSpPr>
          <p:nvPr/>
        </p:nvCxnSpPr>
        <p:spPr>
          <a:xfrm>
            <a:off x="7333444" y="1593670"/>
            <a:ext cx="1728000" cy="0"/>
          </a:xfrm>
          <a:prstGeom prst="straightConnector1">
            <a:avLst/>
          </a:prstGeom>
          <a:ln w="31750" cap="rnd">
            <a:solidFill>
              <a:schemeClr val="accent4">
                <a:lumMod val="60000"/>
                <a:lumOff val="40000"/>
              </a:schemeClr>
            </a:solidFill>
            <a:prstDash val="sysDot"/>
            <a:headEnd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space réservé pour une image  3">
            <a:extLst>
              <a:ext uri="{FF2B5EF4-FFF2-40B4-BE49-F238E27FC236}">
                <a16:creationId xmlns:a16="http://schemas.microsoft.com/office/drawing/2014/main" id="{B2168E81-3975-967A-F4F4-FBD9F84D4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55328" y="1578440"/>
            <a:ext cx="6804000" cy="36000"/>
          </a:xfrm>
          <a:prstGeom prst="roundRect">
            <a:avLst>
              <a:gd name="adj" fmla="val 50000"/>
            </a:avLst>
          </a:prstGeom>
          <a:solidFill>
            <a:srgbClr val="E96661"/>
          </a:solidFill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kern="12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68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40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005840" indent="-28575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Sanofi Sans" panose="02010503030201020103" pitchFamily="2" charset="77"/>
              </a:rPr>
              <a:t>Cliquez sur l'icône pour ajouter une image</a:t>
            </a:r>
          </a:p>
        </p:txBody>
      </p:sp>
      <p:sp>
        <p:nvSpPr>
          <p:cNvPr id="121" name="Espace réservé pour une image  3">
            <a:extLst>
              <a:ext uri="{FF2B5EF4-FFF2-40B4-BE49-F238E27FC236}">
                <a16:creationId xmlns:a16="http://schemas.microsoft.com/office/drawing/2014/main" id="{4AA9827D-0C67-6BBE-9B82-7306DC4D9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41973" y="3506768"/>
            <a:ext cx="6876000" cy="360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kern="12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68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40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005840" indent="-28575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Sanofi Sans" panose="02010503030201020103" pitchFamily="2" charset="77"/>
              </a:rPr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404CA4-5BD8-DADF-34E8-7EF7C30C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25" y="18212"/>
            <a:ext cx="8570346" cy="345889"/>
          </a:xfrm>
        </p:spPr>
        <p:txBody>
          <a:bodyPr/>
          <a:lstStyle/>
          <a:p>
            <a:r>
              <a:rPr lang="en-US" dirty="0"/>
              <a:t>TLF Standard MD &amp; Application Development </a:t>
            </a:r>
            <a:r>
              <a:rPr lang="en-US" altLang="zh-CN" dirty="0"/>
              <a:t>Journey</a:t>
            </a:r>
            <a:endParaRPr 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09C9103-1594-59AF-57BD-84782D900B74}"/>
              </a:ext>
            </a:extLst>
          </p:cNvPr>
          <p:cNvSpPr txBox="1"/>
          <p:nvPr/>
        </p:nvSpPr>
        <p:spPr>
          <a:xfrm>
            <a:off x="889123" y="1319036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E96661"/>
                </a:solidFill>
              </a:rPr>
              <a:t>Sept 2023</a:t>
            </a:r>
            <a:endParaRPr lang="zh-CN" altLang="en-US" sz="900" b="1" dirty="0">
              <a:solidFill>
                <a:srgbClr val="E9666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6A01726-FCFA-650E-9979-48537165B824}"/>
              </a:ext>
            </a:extLst>
          </p:cNvPr>
          <p:cNvSpPr txBox="1"/>
          <p:nvPr/>
        </p:nvSpPr>
        <p:spPr>
          <a:xfrm>
            <a:off x="1897082" y="1326928"/>
            <a:ext cx="8595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E96661"/>
                </a:solidFill>
              </a:rPr>
              <a:t>April 2024</a:t>
            </a:r>
            <a:endParaRPr lang="zh-CN" altLang="en-US" sz="900" b="1" dirty="0">
              <a:solidFill>
                <a:srgbClr val="E9666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567B665-C9BC-7997-130F-FA068FB8E15F}"/>
              </a:ext>
            </a:extLst>
          </p:cNvPr>
          <p:cNvSpPr txBox="1"/>
          <p:nvPr/>
        </p:nvSpPr>
        <p:spPr>
          <a:xfrm>
            <a:off x="4375275" y="1311271"/>
            <a:ext cx="8563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E96661"/>
                </a:solidFill>
              </a:rPr>
              <a:t>June 2025</a:t>
            </a:r>
            <a:endParaRPr lang="zh-CN" altLang="en-US" sz="900" b="1" dirty="0">
              <a:solidFill>
                <a:srgbClr val="E96661"/>
              </a:solidFill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2CAA1FB9-19A3-F0D4-72A9-F06C4B2EFEB2}"/>
              </a:ext>
            </a:extLst>
          </p:cNvPr>
          <p:cNvGrpSpPr/>
          <p:nvPr/>
        </p:nvGrpSpPr>
        <p:grpSpPr>
          <a:xfrm>
            <a:off x="1152548" y="1504125"/>
            <a:ext cx="180000" cy="180000"/>
            <a:chOff x="1337136" y="3158830"/>
            <a:chExt cx="180000" cy="180000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77ED4C84-D81F-457E-8952-9025CB715DFF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FC9ECE0B-9D4B-E467-378E-896F258DED99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E96661"/>
            </a:solidFill>
            <a:ln w="9525">
              <a:solidFill>
                <a:srgbClr val="E966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椭圆 67">
            <a:extLst>
              <a:ext uri="{FF2B5EF4-FFF2-40B4-BE49-F238E27FC236}">
                <a16:creationId xmlns:a16="http://schemas.microsoft.com/office/drawing/2014/main" id="{1FA88FEC-3656-9138-3042-B07EDA929F4C}"/>
              </a:ext>
            </a:extLst>
          </p:cNvPr>
          <p:cNvSpPr/>
          <p:nvPr/>
        </p:nvSpPr>
        <p:spPr>
          <a:xfrm>
            <a:off x="2188563" y="151083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BB7D5E45-4BCB-8073-9F16-2F7812E0D099}"/>
              </a:ext>
            </a:extLst>
          </p:cNvPr>
          <p:cNvSpPr/>
          <p:nvPr/>
        </p:nvSpPr>
        <p:spPr>
          <a:xfrm>
            <a:off x="4717654" y="149728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6E9F9FD-07E7-D601-8632-1FBD9F54DCAF}"/>
              </a:ext>
            </a:extLst>
          </p:cNvPr>
          <p:cNvSpPr txBox="1"/>
          <p:nvPr/>
        </p:nvSpPr>
        <p:spPr>
          <a:xfrm>
            <a:off x="2279291" y="3252011"/>
            <a:ext cx="8130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July 2024</a:t>
            </a:r>
            <a:endParaRPr lang="zh-CN" altLang="en-US" sz="9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7D4B8936-EA63-2757-A846-DB8C787CE0A0}"/>
              </a:ext>
            </a:extLst>
          </p:cNvPr>
          <p:cNvSpPr txBox="1"/>
          <p:nvPr/>
        </p:nvSpPr>
        <p:spPr>
          <a:xfrm>
            <a:off x="3152269" y="3252384"/>
            <a:ext cx="769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Oct 2024</a:t>
            </a:r>
            <a:endParaRPr lang="zh-CN" altLang="en-US" sz="9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D2F0128-4FC7-FFC6-29E8-3EBE718B8110}"/>
              </a:ext>
            </a:extLst>
          </p:cNvPr>
          <p:cNvSpPr txBox="1"/>
          <p:nvPr/>
        </p:nvSpPr>
        <p:spPr>
          <a:xfrm>
            <a:off x="5535397" y="3243027"/>
            <a:ext cx="843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Sept 2025</a:t>
            </a:r>
            <a:endParaRPr lang="zh-CN" altLang="en-US" sz="9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06497020-ECCA-80F3-65B5-11CAABFA90B7}"/>
              </a:ext>
            </a:extLst>
          </p:cNvPr>
          <p:cNvGrpSpPr/>
          <p:nvPr/>
        </p:nvGrpSpPr>
        <p:grpSpPr>
          <a:xfrm>
            <a:off x="2542716" y="3437100"/>
            <a:ext cx="180000" cy="180000"/>
            <a:chOff x="1337136" y="3158830"/>
            <a:chExt cx="180000" cy="180000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21D6804C-A66B-3129-7783-06CE6C11AA0D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7B7C8F82-22D9-63B2-EC5D-23EB57A8D9D9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5500B9"/>
            </a:solidFill>
            <a:ln w="9525">
              <a:solidFill>
                <a:srgbClr val="550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9" name="椭圆 98">
            <a:extLst>
              <a:ext uri="{FF2B5EF4-FFF2-40B4-BE49-F238E27FC236}">
                <a16:creationId xmlns:a16="http://schemas.microsoft.com/office/drawing/2014/main" id="{7759E477-D6FA-F7A7-2C78-30D0AA6A2908}"/>
              </a:ext>
            </a:extLst>
          </p:cNvPr>
          <p:cNvSpPr/>
          <p:nvPr/>
        </p:nvSpPr>
        <p:spPr>
          <a:xfrm>
            <a:off x="3443750" y="343629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649B4AE6-8B5D-B102-4A13-D62F12115811}"/>
              </a:ext>
            </a:extLst>
          </p:cNvPr>
          <p:cNvSpPr/>
          <p:nvPr/>
        </p:nvSpPr>
        <p:spPr>
          <a:xfrm>
            <a:off x="5877776" y="343629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D7F398D5-D787-BAEE-DDB9-A5D603461F37}"/>
              </a:ext>
            </a:extLst>
          </p:cNvPr>
          <p:cNvSpPr/>
          <p:nvPr/>
        </p:nvSpPr>
        <p:spPr>
          <a:xfrm rot="16200000">
            <a:off x="653325" y="298499"/>
            <a:ext cx="484770" cy="14728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83BA1521-E923-6CE1-B474-65529D5DCF25}"/>
              </a:ext>
            </a:extLst>
          </p:cNvPr>
          <p:cNvSpPr txBox="1"/>
          <p:nvPr/>
        </p:nvSpPr>
        <p:spPr>
          <a:xfrm rot="5400000" flipV="1">
            <a:off x="689743" y="344232"/>
            <a:ext cx="384721" cy="13474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</a:rPr>
              <a:t>TLF Metadata</a:t>
            </a:r>
            <a:endParaRPr lang="zh-CN" altLang="en-US" sz="1300" b="1" dirty="0">
              <a:solidFill>
                <a:schemeClr val="bg1"/>
              </a:solidFill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9797D38A-1586-F91F-7E04-BA662D71BE2D}"/>
              </a:ext>
            </a:extLst>
          </p:cNvPr>
          <p:cNvSpPr/>
          <p:nvPr/>
        </p:nvSpPr>
        <p:spPr>
          <a:xfrm rot="5400000">
            <a:off x="679056" y="2238152"/>
            <a:ext cx="484770" cy="16964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D0BE5E8A-ED72-5D5D-4A06-6F4DA84CF7B6}"/>
              </a:ext>
            </a:extLst>
          </p:cNvPr>
          <p:cNvSpPr txBox="1"/>
          <p:nvPr/>
        </p:nvSpPr>
        <p:spPr>
          <a:xfrm rot="5400000" flipV="1">
            <a:off x="709926" y="2429903"/>
            <a:ext cx="384721" cy="13202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300" b="1" dirty="0">
                <a:solidFill>
                  <a:schemeClr val="bg1"/>
                </a:solidFill>
              </a:rPr>
              <a:t>ARD-TLF App</a:t>
            </a:r>
            <a:endParaRPr lang="zh-CN" altLang="en-US" sz="1300" b="1" dirty="0">
              <a:solidFill>
                <a:schemeClr val="bg1"/>
              </a:solidFill>
            </a:endParaRP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FD52E50B-C5EB-85B5-FD87-554F2DE0F921}"/>
              </a:ext>
            </a:extLst>
          </p:cNvPr>
          <p:cNvSpPr/>
          <p:nvPr/>
        </p:nvSpPr>
        <p:spPr>
          <a:xfrm>
            <a:off x="843740" y="1698496"/>
            <a:ext cx="786980" cy="211930"/>
          </a:xfrm>
          <a:prstGeom prst="roundRect">
            <a:avLst/>
          </a:prstGeom>
          <a:noFill/>
          <a:ln>
            <a:solidFill>
              <a:srgbClr val="E966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7050833C-2BE6-F84A-9811-BD2914EFFF51}"/>
              </a:ext>
            </a:extLst>
          </p:cNvPr>
          <p:cNvSpPr/>
          <p:nvPr/>
        </p:nvSpPr>
        <p:spPr>
          <a:xfrm>
            <a:off x="4614185" y="1671892"/>
            <a:ext cx="918599" cy="211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A72C5AC6-AE9B-0314-108A-136905660216}"/>
              </a:ext>
            </a:extLst>
          </p:cNvPr>
          <p:cNvSpPr/>
          <p:nvPr/>
        </p:nvSpPr>
        <p:spPr>
          <a:xfrm>
            <a:off x="1801443" y="1694615"/>
            <a:ext cx="1500929" cy="211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D691B681-BB6E-153F-E075-5EA5BC75A895}"/>
              </a:ext>
            </a:extLst>
          </p:cNvPr>
          <p:cNvSpPr/>
          <p:nvPr/>
        </p:nvSpPr>
        <p:spPr>
          <a:xfrm>
            <a:off x="2719682" y="1966805"/>
            <a:ext cx="2377197" cy="211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28" name="矩形: 圆角 127">
            <a:extLst>
              <a:ext uri="{FF2B5EF4-FFF2-40B4-BE49-F238E27FC236}">
                <a16:creationId xmlns:a16="http://schemas.microsoft.com/office/drawing/2014/main" id="{D9372226-FF1A-FAD6-F1C2-580EA667B787}"/>
              </a:ext>
            </a:extLst>
          </p:cNvPr>
          <p:cNvSpPr/>
          <p:nvPr/>
        </p:nvSpPr>
        <p:spPr>
          <a:xfrm>
            <a:off x="2737028" y="2232134"/>
            <a:ext cx="1959222" cy="211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29" name="矩形: 圆角 128">
            <a:extLst>
              <a:ext uri="{FF2B5EF4-FFF2-40B4-BE49-F238E27FC236}">
                <a16:creationId xmlns:a16="http://schemas.microsoft.com/office/drawing/2014/main" id="{6940EB72-A879-19A2-6D74-84AA997A1C08}"/>
              </a:ext>
            </a:extLst>
          </p:cNvPr>
          <p:cNvSpPr/>
          <p:nvPr/>
        </p:nvSpPr>
        <p:spPr>
          <a:xfrm>
            <a:off x="3088522" y="3626994"/>
            <a:ext cx="1629132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DFD2C376-D982-6510-E620-DCD1DC6707A5}"/>
              </a:ext>
            </a:extLst>
          </p:cNvPr>
          <p:cNvSpPr/>
          <p:nvPr/>
        </p:nvSpPr>
        <p:spPr>
          <a:xfrm>
            <a:off x="3831026" y="4316332"/>
            <a:ext cx="1919900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33" name="矩形: 圆角 132">
            <a:extLst>
              <a:ext uri="{FF2B5EF4-FFF2-40B4-BE49-F238E27FC236}">
                <a16:creationId xmlns:a16="http://schemas.microsoft.com/office/drawing/2014/main" id="{FDA3D862-4BA7-3A6F-6319-F507D32FE1AC}"/>
              </a:ext>
            </a:extLst>
          </p:cNvPr>
          <p:cNvSpPr/>
          <p:nvPr/>
        </p:nvSpPr>
        <p:spPr>
          <a:xfrm>
            <a:off x="5548435" y="3614384"/>
            <a:ext cx="836082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3BC93581-38AE-DA10-6308-5F96E4789BCC}"/>
              </a:ext>
            </a:extLst>
          </p:cNvPr>
          <p:cNvSpPr/>
          <p:nvPr/>
        </p:nvSpPr>
        <p:spPr>
          <a:xfrm>
            <a:off x="2358121" y="3620891"/>
            <a:ext cx="563045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D3A1EA7F-6C60-C55E-5B98-847896F3B9E8}"/>
              </a:ext>
            </a:extLst>
          </p:cNvPr>
          <p:cNvSpPr/>
          <p:nvPr/>
        </p:nvSpPr>
        <p:spPr>
          <a:xfrm>
            <a:off x="3376236" y="3931854"/>
            <a:ext cx="2566401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3CBD85B-BCED-C57F-6143-0425C09313FC}"/>
              </a:ext>
            </a:extLst>
          </p:cNvPr>
          <p:cNvSpPr txBox="1"/>
          <p:nvPr/>
        </p:nvSpPr>
        <p:spPr>
          <a:xfrm>
            <a:off x="851508" y="1688019"/>
            <a:ext cx="7169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  Kick-off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71CF494-AE7B-4398-1CA5-A5D7B18163DF}"/>
              </a:ext>
            </a:extLst>
          </p:cNvPr>
          <p:cNvSpPr txBox="1"/>
          <p:nvPr/>
        </p:nvSpPr>
        <p:spPr>
          <a:xfrm>
            <a:off x="1748613" y="1684177"/>
            <a:ext cx="16930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CDISC ARS released 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512FF0A-4E1A-FDF2-2F5C-44B813595309}"/>
              </a:ext>
            </a:extLst>
          </p:cNvPr>
          <p:cNvSpPr txBox="1"/>
          <p:nvPr/>
        </p:nvSpPr>
        <p:spPr>
          <a:xfrm>
            <a:off x="2693983" y="1944661"/>
            <a:ext cx="25785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Integrate ARS with Sanofi specifics 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EEF73D3-183C-D215-82E5-9790FF4309E2}"/>
              </a:ext>
            </a:extLst>
          </p:cNvPr>
          <p:cNvSpPr txBox="1"/>
          <p:nvPr/>
        </p:nvSpPr>
        <p:spPr>
          <a:xfrm>
            <a:off x="2949755" y="2227052"/>
            <a:ext cx="15785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Digitalize standard shell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2AFC9B9-4BB3-54A9-0852-1ECD5C1EFC38}"/>
              </a:ext>
            </a:extLst>
          </p:cNvPr>
          <p:cNvSpPr txBox="1"/>
          <p:nvPr/>
        </p:nvSpPr>
        <p:spPr>
          <a:xfrm>
            <a:off x="4596391" y="1661496"/>
            <a:ext cx="10635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1.0 Release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1A07C32-B19C-19E6-8B79-0F2D66FAE442}"/>
              </a:ext>
            </a:extLst>
          </p:cNvPr>
          <p:cNvSpPr txBox="1"/>
          <p:nvPr/>
        </p:nvSpPr>
        <p:spPr>
          <a:xfrm>
            <a:off x="2326400" y="3611425"/>
            <a:ext cx="7476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Kick-off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B6D4F38F-EEF6-CEBF-5B5E-9CE4142CF9A2}"/>
              </a:ext>
            </a:extLst>
          </p:cNvPr>
          <p:cNvSpPr txBox="1"/>
          <p:nvPr/>
        </p:nvSpPr>
        <p:spPr>
          <a:xfrm>
            <a:off x="3611818" y="3915941"/>
            <a:ext cx="22659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Table Shell and TLF MD creation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710A231-B01E-13D1-88F6-FE39C323DCA8}"/>
              </a:ext>
            </a:extLst>
          </p:cNvPr>
          <p:cNvSpPr txBox="1"/>
          <p:nvPr/>
        </p:nvSpPr>
        <p:spPr>
          <a:xfrm>
            <a:off x="3078103" y="3611584"/>
            <a:ext cx="17334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TFL Designer released 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CDF73E2-7FF3-788E-910A-DD7351A89B14}"/>
              </a:ext>
            </a:extLst>
          </p:cNvPr>
          <p:cNvSpPr txBox="1"/>
          <p:nvPr/>
        </p:nvSpPr>
        <p:spPr>
          <a:xfrm>
            <a:off x="5649525" y="3596911"/>
            <a:ext cx="6700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Go live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B40AA99E-60F2-73AC-7C24-F2F744C92A9F}"/>
              </a:ext>
            </a:extLst>
          </p:cNvPr>
          <p:cNvSpPr txBox="1"/>
          <p:nvPr/>
        </p:nvSpPr>
        <p:spPr>
          <a:xfrm>
            <a:off x="3867634" y="4305723"/>
            <a:ext cx="18832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23004C"/>
                </a:solidFill>
              </a:rPr>
              <a:t>ARD Code generation(R)</a:t>
            </a:r>
            <a:endParaRPr lang="zh-CN" altLang="en-US" sz="900" dirty="0">
              <a:solidFill>
                <a:srgbClr val="23004C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765DB6-7BFE-2AE7-3E9D-A622E5B7BAD8}"/>
              </a:ext>
            </a:extLst>
          </p:cNvPr>
          <p:cNvSpPr txBox="1"/>
          <p:nvPr/>
        </p:nvSpPr>
        <p:spPr>
          <a:xfrm>
            <a:off x="6185430" y="1310654"/>
            <a:ext cx="792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E96661"/>
                </a:solidFill>
              </a:rPr>
              <a:t>Dec 2025</a:t>
            </a:r>
            <a:endParaRPr lang="zh-CN" altLang="en-US" sz="900" b="1" dirty="0">
              <a:solidFill>
                <a:srgbClr val="E9666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935C7D4-1D14-D3C6-B2C6-C70D88B005E6}"/>
              </a:ext>
            </a:extLst>
          </p:cNvPr>
          <p:cNvGrpSpPr/>
          <p:nvPr/>
        </p:nvGrpSpPr>
        <p:grpSpPr>
          <a:xfrm>
            <a:off x="7188203" y="1503920"/>
            <a:ext cx="180000" cy="180000"/>
            <a:chOff x="1337136" y="3158830"/>
            <a:chExt cx="180000" cy="1800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2652FB2-CBE0-A108-9427-8F8F565D9D03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38E2861-F193-9E42-136A-CE781D1CDEAD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E9666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E1D50B6-07DB-FC3E-154F-B1DE33A23A7A}"/>
              </a:ext>
            </a:extLst>
          </p:cNvPr>
          <p:cNvSpPr txBox="1"/>
          <p:nvPr/>
        </p:nvSpPr>
        <p:spPr>
          <a:xfrm>
            <a:off x="7911427" y="1318490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E96661"/>
                </a:solidFill>
              </a:rPr>
              <a:t>2026 Q2</a:t>
            </a:r>
            <a:endParaRPr lang="zh-CN" altLang="en-US" sz="900" b="1" dirty="0">
              <a:solidFill>
                <a:srgbClr val="E9666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45AC0DF-CB26-71FB-0645-9DD07760FB98}"/>
              </a:ext>
            </a:extLst>
          </p:cNvPr>
          <p:cNvGrpSpPr/>
          <p:nvPr/>
        </p:nvGrpSpPr>
        <p:grpSpPr>
          <a:xfrm>
            <a:off x="8075750" y="1503920"/>
            <a:ext cx="180000" cy="180000"/>
            <a:chOff x="1337136" y="3158830"/>
            <a:chExt cx="180000" cy="18000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58199F9-DBEA-53AB-0B9F-F0F7B81DD3E3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05C68AA-2D70-9FBD-4AEE-B1CA4E8FAC52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E9666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A01BF7F-9A9B-1A01-CEBD-830FEFEDAF57}"/>
              </a:ext>
            </a:extLst>
          </p:cNvPr>
          <p:cNvSpPr txBox="1"/>
          <p:nvPr/>
        </p:nvSpPr>
        <p:spPr>
          <a:xfrm>
            <a:off x="7941981" y="3260668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5500B9"/>
                </a:solidFill>
              </a:rPr>
              <a:t>2026 Q2</a:t>
            </a:r>
            <a:endParaRPr lang="zh-CN" altLang="en-US" sz="900" b="1" dirty="0">
              <a:solidFill>
                <a:srgbClr val="5500B9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8D863BF-29D6-4A8D-8A55-DA56543C1EE5}"/>
              </a:ext>
            </a:extLst>
          </p:cNvPr>
          <p:cNvGrpSpPr/>
          <p:nvPr/>
        </p:nvGrpSpPr>
        <p:grpSpPr>
          <a:xfrm>
            <a:off x="8106304" y="3446098"/>
            <a:ext cx="180000" cy="180000"/>
            <a:chOff x="1337136" y="3158830"/>
            <a:chExt cx="180000" cy="18000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6D9AF839-7DC3-75F8-6308-9BE768C6FA3D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22F2419-A853-269A-ED21-6E47CB02EB04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5500B9"/>
            </a:solidFill>
            <a:ln w="9525">
              <a:solidFill>
                <a:srgbClr val="550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853F349-CDC5-863E-0D28-FBD248B6C7C9}"/>
              </a:ext>
            </a:extLst>
          </p:cNvPr>
          <p:cNvSpPr txBox="1"/>
          <p:nvPr/>
        </p:nvSpPr>
        <p:spPr>
          <a:xfrm>
            <a:off x="8143567" y="3579401"/>
            <a:ext cx="107426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/>
              <a:t>Pilot Study</a:t>
            </a:r>
            <a:endParaRPr lang="zh-CN" altLang="en-US" sz="900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ED07813-17C4-1E95-4945-35455FC8FA72}"/>
              </a:ext>
            </a:extLst>
          </p:cNvPr>
          <p:cNvSpPr/>
          <p:nvPr/>
        </p:nvSpPr>
        <p:spPr>
          <a:xfrm>
            <a:off x="8194603" y="3612571"/>
            <a:ext cx="710842" cy="197662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E3D98EF-4EDF-C977-459E-E8578255E60F}"/>
              </a:ext>
            </a:extLst>
          </p:cNvPr>
          <p:cNvSpPr txBox="1"/>
          <p:nvPr/>
        </p:nvSpPr>
        <p:spPr>
          <a:xfrm>
            <a:off x="6376480" y="3071266"/>
            <a:ext cx="15807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>
                <a:solidFill>
                  <a:srgbClr val="171717"/>
                </a:solidFill>
                <a:latin typeface="+mn-lt"/>
              </a:rPr>
              <a:t>9</a:t>
            </a:r>
            <a:r>
              <a:rPr lang="en-US" altLang="zh-CN" sz="800" b="1" i="0" dirty="0">
                <a:solidFill>
                  <a:srgbClr val="171717"/>
                </a:solidFill>
                <a:effectLst/>
                <a:latin typeface="+mn-lt"/>
              </a:rPr>
              <a:t>0% Feature Complete</a:t>
            </a:r>
            <a:endParaRPr lang="zh-CN" altLang="en-US" sz="800" b="1" dirty="0">
              <a:latin typeface="+mn-lt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07AE66FC-2AF8-6890-5199-9E6CB6DD4C83}"/>
              </a:ext>
            </a:extLst>
          </p:cNvPr>
          <p:cNvCxnSpPr>
            <a:cxnSpLocks/>
          </p:cNvCxnSpPr>
          <p:nvPr/>
        </p:nvCxnSpPr>
        <p:spPr>
          <a:xfrm>
            <a:off x="6964071" y="3290998"/>
            <a:ext cx="0" cy="18000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3DBC5A9-0BCB-1C4E-5A59-29B05468075E}"/>
              </a:ext>
            </a:extLst>
          </p:cNvPr>
          <p:cNvGrpSpPr/>
          <p:nvPr/>
        </p:nvGrpSpPr>
        <p:grpSpPr>
          <a:xfrm>
            <a:off x="8030104" y="548360"/>
            <a:ext cx="1438236" cy="338148"/>
            <a:chOff x="8030104" y="548360"/>
            <a:chExt cx="1438236" cy="338148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CD7B033-BC6C-8AF0-43CA-E009FEA248F7}"/>
                </a:ext>
              </a:extLst>
            </p:cNvPr>
            <p:cNvCxnSpPr>
              <a:cxnSpLocks/>
            </p:cNvCxnSpPr>
            <p:nvPr/>
          </p:nvCxnSpPr>
          <p:spPr>
            <a:xfrm>
              <a:off x="8030104" y="653605"/>
              <a:ext cx="288000" cy="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0C702A5-EF1E-E5BA-91F7-D143713288DC}"/>
                </a:ext>
              </a:extLst>
            </p:cNvPr>
            <p:cNvCxnSpPr>
              <a:cxnSpLocks/>
            </p:cNvCxnSpPr>
            <p:nvPr/>
          </p:nvCxnSpPr>
          <p:spPr>
            <a:xfrm>
              <a:off x="8051691" y="786965"/>
              <a:ext cx="288000" cy="0"/>
            </a:xfrm>
            <a:prstGeom prst="line">
              <a:avLst/>
            </a:prstGeom>
            <a:ln w="19050" cap="rnd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4021E04-C9A9-DBCC-DA63-BF4CE221923E}"/>
                </a:ext>
              </a:extLst>
            </p:cNvPr>
            <p:cNvSpPr txBox="1"/>
            <p:nvPr/>
          </p:nvSpPr>
          <p:spPr>
            <a:xfrm>
              <a:off x="8394077" y="548360"/>
              <a:ext cx="107426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00" b="1" i="0" dirty="0">
                  <a:solidFill>
                    <a:srgbClr val="171717"/>
                  </a:solidFill>
                  <a:effectLst/>
                  <a:latin typeface="+mn-lt"/>
                </a:rPr>
                <a:t>Completed</a:t>
              </a:r>
              <a:endParaRPr lang="zh-CN" altLang="en-US" sz="700" b="1" dirty="0">
                <a:latin typeface="+mn-l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B74D37A-094C-A501-1D3B-B88BE62B4C2D}"/>
                </a:ext>
              </a:extLst>
            </p:cNvPr>
            <p:cNvSpPr txBox="1"/>
            <p:nvPr/>
          </p:nvSpPr>
          <p:spPr>
            <a:xfrm>
              <a:off x="8394077" y="686453"/>
              <a:ext cx="107426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700" b="1" i="0" dirty="0">
                  <a:solidFill>
                    <a:srgbClr val="171717"/>
                  </a:solidFill>
                  <a:effectLst/>
                  <a:latin typeface="+mn-lt"/>
                </a:rPr>
                <a:t>Upcoming</a:t>
              </a:r>
              <a:endParaRPr lang="zh-CN" altLang="en-US" sz="700" b="1" dirty="0">
                <a:latin typeface="+mn-lt"/>
              </a:endParaRPr>
            </a:p>
          </p:txBody>
        </p:sp>
      </p:grpSp>
      <p:pic>
        <p:nvPicPr>
          <p:cNvPr id="46" name="图形 45" descr="星形 纯色填充">
            <a:extLst>
              <a:ext uri="{FF2B5EF4-FFF2-40B4-BE49-F238E27FC236}">
                <a16:creationId xmlns:a16="http://schemas.microsoft.com/office/drawing/2014/main" id="{486FF5F8-00FB-4ABE-B09B-5A3F8179C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7086" y="1499389"/>
            <a:ext cx="149919" cy="149919"/>
          </a:xfrm>
          <a:prstGeom prst="rect">
            <a:avLst/>
          </a:prstGeom>
        </p:spPr>
      </p:pic>
      <p:pic>
        <p:nvPicPr>
          <p:cNvPr id="48" name="图形 47" descr="标志 纯色填充">
            <a:extLst>
              <a:ext uri="{FF2B5EF4-FFF2-40B4-BE49-F238E27FC236}">
                <a16:creationId xmlns:a16="http://schemas.microsoft.com/office/drawing/2014/main" id="{E5436992-D882-7624-BF3A-80388BDF6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1886" y="1501270"/>
            <a:ext cx="144000" cy="144000"/>
          </a:xfrm>
          <a:prstGeom prst="rect">
            <a:avLst/>
          </a:prstGeom>
        </p:spPr>
      </p:pic>
      <p:pic>
        <p:nvPicPr>
          <p:cNvPr id="50" name="图形 49" descr="星形 纯色填充">
            <a:extLst>
              <a:ext uri="{FF2B5EF4-FFF2-40B4-BE49-F238E27FC236}">
                <a16:creationId xmlns:a16="http://schemas.microsoft.com/office/drawing/2014/main" id="{819A82B1-F4CB-D7A0-65F8-C13428E3F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0017" y="3432801"/>
            <a:ext cx="149919" cy="149919"/>
          </a:xfrm>
          <a:prstGeom prst="rect">
            <a:avLst/>
          </a:prstGeom>
        </p:spPr>
      </p:pic>
      <p:pic>
        <p:nvPicPr>
          <p:cNvPr id="51" name="图形 50" descr="标志 纯色填充">
            <a:extLst>
              <a:ext uri="{FF2B5EF4-FFF2-40B4-BE49-F238E27FC236}">
                <a16:creationId xmlns:a16="http://schemas.microsoft.com/office/drawing/2014/main" id="{3B1DD8EF-225F-B13A-0FE8-A506DBE719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12555" y="3440359"/>
            <a:ext cx="144000" cy="144000"/>
          </a:xfrm>
          <a:prstGeom prst="rect">
            <a:avLst/>
          </a:prstGeom>
        </p:spPr>
      </p:pic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31C8568-C3C6-7C20-7EE4-336F7F4B3589}"/>
              </a:ext>
            </a:extLst>
          </p:cNvPr>
          <p:cNvSpPr/>
          <p:nvPr/>
        </p:nvSpPr>
        <p:spPr>
          <a:xfrm>
            <a:off x="6190983" y="1663386"/>
            <a:ext cx="918599" cy="21193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EFE581E-7754-F30F-77D2-C95A9D37B5B5}"/>
              </a:ext>
            </a:extLst>
          </p:cNvPr>
          <p:cNvSpPr txBox="1"/>
          <p:nvPr/>
        </p:nvSpPr>
        <p:spPr>
          <a:xfrm>
            <a:off x="6231245" y="1652990"/>
            <a:ext cx="106354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2.0 Release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9127B8F-B505-91DB-EF28-09E9D6C10B38}"/>
              </a:ext>
            </a:extLst>
          </p:cNvPr>
          <p:cNvSpPr txBox="1"/>
          <p:nvPr/>
        </p:nvSpPr>
        <p:spPr>
          <a:xfrm>
            <a:off x="6963736" y="3246266"/>
            <a:ext cx="7312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5500B9"/>
                </a:solidFill>
              </a:rPr>
              <a:t>2026 Q1</a:t>
            </a:r>
            <a:endParaRPr lang="zh-CN" altLang="en-US" sz="900" b="1" dirty="0">
              <a:solidFill>
                <a:srgbClr val="5500B9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478DA1E-50D0-8B52-CECE-CBCBA8864208}"/>
              </a:ext>
            </a:extLst>
          </p:cNvPr>
          <p:cNvGrpSpPr/>
          <p:nvPr/>
        </p:nvGrpSpPr>
        <p:grpSpPr>
          <a:xfrm>
            <a:off x="7088339" y="3438841"/>
            <a:ext cx="180000" cy="180000"/>
            <a:chOff x="1337136" y="3158830"/>
            <a:chExt cx="180000" cy="18000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6F6CF9C-B327-5DA9-F584-9999280C97E2}"/>
                </a:ext>
              </a:extLst>
            </p:cNvPr>
            <p:cNvSpPr/>
            <p:nvPr/>
          </p:nvSpPr>
          <p:spPr>
            <a:xfrm>
              <a:off x="1337136" y="3158830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9BD0A2D3-5195-97AC-6AF5-5AE950210791}"/>
                </a:ext>
              </a:extLst>
            </p:cNvPr>
            <p:cNvSpPr/>
            <p:nvPr/>
          </p:nvSpPr>
          <p:spPr>
            <a:xfrm>
              <a:off x="1383989" y="3205663"/>
              <a:ext cx="72000" cy="72000"/>
            </a:xfrm>
            <a:prstGeom prst="ellipse">
              <a:avLst/>
            </a:prstGeom>
            <a:solidFill>
              <a:srgbClr val="5500B9"/>
            </a:solidFill>
            <a:ln w="9525">
              <a:solidFill>
                <a:srgbClr val="550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4416059-1FC3-9A5E-855E-2F9DA450E7DD}"/>
              </a:ext>
            </a:extLst>
          </p:cNvPr>
          <p:cNvSpPr/>
          <p:nvPr/>
        </p:nvSpPr>
        <p:spPr>
          <a:xfrm>
            <a:off x="6650888" y="3599213"/>
            <a:ext cx="1180293" cy="211930"/>
          </a:xfrm>
          <a:prstGeom prst="roundRect">
            <a:avLst/>
          </a:prstGeom>
          <a:noFill/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3004C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E70B940-BA00-B52D-F04D-A37F44324E26}"/>
              </a:ext>
            </a:extLst>
          </p:cNvPr>
          <p:cNvSpPr txBox="1"/>
          <p:nvPr/>
        </p:nvSpPr>
        <p:spPr>
          <a:xfrm>
            <a:off x="6686666" y="3581740"/>
            <a:ext cx="12615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rgbClr val="23004C"/>
                </a:solidFill>
              </a:rPr>
              <a:t>Build Database</a:t>
            </a:r>
            <a:endParaRPr lang="zh-CN" altLang="en-US" sz="900" b="1" dirty="0">
              <a:solidFill>
                <a:srgbClr val="2300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84" grpId="0"/>
      <p:bldP spid="85" grpId="0"/>
      <p:bldP spid="87" grpId="0"/>
      <p:bldP spid="99" grpId="0" animBg="1"/>
      <p:bldP spid="105" grpId="0" animBg="1"/>
      <p:bldP spid="129" grpId="0" animBg="1"/>
      <p:bldP spid="131" grpId="0" animBg="1"/>
      <p:bldP spid="133" grpId="0" animBg="1"/>
      <p:bldP spid="134" grpId="0" animBg="1"/>
      <p:bldP spid="135" grpId="0" animBg="1"/>
      <p:bldP spid="90" grpId="0"/>
      <p:bldP spid="117" grpId="0"/>
      <p:bldP spid="88" grpId="0"/>
      <p:bldP spid="89" grpId="0"/>
      <p:bldP spid="115" grpId="0"/>
      <p:bldP spid="3" grpId="0"/>
      <p:bldP spid="8" grpId="0"/>
      <p:bldP spid="13" grpId="0"/>
      <p:bldP spid="20" grpId="0"/>
      <p:bldP spid="24" grpId="0" animBg="1"/>
      <p:bldP spid="30" grpId="0"/>
      <p:bldP spid="29" grpId="0"/>
      <p:bldP spid="37" grpId="0" animBg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55AB5-8916-2575-8BFF-5F1CC7D555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Espace réservé du graphique SmartArt 2">
            <a:extLst>
              <a:ext uri="{FF2B5EF4-FFF2-40B4-BE49-F238E27FC236}">
                <a16:creationId xmlns:a16="http://schemas.microsoft.com/office/drawing/2014/main" id="{1BD9E5BF-5A01-0BBA-8C09-6C2B799BE7D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graphique SmartArt 3">
            <a:extLst>
              <a:ext uri="{FF2B5EF4-FFF2-40B4-BE49-F238E27FC236}">
                <a16:creationId xmlns:a16="http://schemas.microsoft.com/office/drawing/2014/main" id="{3149271B-337D-66EA-0A5F-1A2E78239FAD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7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A82F-984A-E9E5-1AB8-D7117F5B0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Icon&#10;&#10;Description automatically generated">
            <a:extLst>
              <a:ext uri="{FF2B5EF4-FFF2-40B4-BE49-F238E27FC236}">
                <a16:creationId xmlns:a16="http://schemas.microsoft.com/office/drawing/2014/main" id="{61BC83F7-9CB6-CAF0-D6A2-F8C6063A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9" y="1539464"/>
            <a:ext cx="57973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con&#10;&#10;Description automatically generated">
            <a:extLst>
              <a:ext uri="{FF2B5EF4-FFF2-40B4-BE49-F238E27FC236}">
                <a16:creationId xmlns:a16="http://schemas.microsoft.com/office/drawing/2014/main" id="{9AADE9D8-1C8D-BAF4-244E-FAB741746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2" y="1539464"/>
            <a:ext cx="57973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con&#10;&#10;Description automatically generated">
            <a:extLst>
              <a:ext uri="{FF2B5EF4-FFF2-40B4-BE49-F238E27FC236}">
                <a16:creationId xmlns:a16="http://schemas.microsoft.com/office/drawing/2014/main" id="{D443FAB2-2E31-59EA-B099-6E167DFA5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60239" y="3056034"/>
            <a:ext cx="579735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Icon&#10;&#10;Description automatically generated">
            <a:extLst>
              <a:ext uri="{FF2B5EF4-FFF2-40B4-BE49-F238E27FC236}">
                <a16:creationId xmlns:a16="http://schemas.microsoft.com/office/drawing/2014/main" id="{9AAB4049-4ECE-A2BA-8038-F1061E77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2" y="3171566"/>
            <a:ext cx="597651" cy="59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67B32DA5-3D14-4CD0-8215-2975A07BEF51}"/>
              </a:ext>
            </a:extLst>
          </p:cNvPr>
          <p:cNvSpPr txBox="1">
            <a:spLocks/>
          </p:cNvSpPr>
          <p:nvPr/>
        </p:nvSpPr>
        <p:spPr>
          <a:xfrm>
            <a:off x="3267573" y="567314"/>
            <a:ext cx="2546020" cy="69848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200" b="0" i="0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DISCLAIMER</a:t>
            </a:r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97190B98-8F1C-49EC-AE83-31D5E1A6D6D9}"/>
              </a:ext>
            </a:extLst>
          </p:cNvPr>
          <p:cNvSpPr/>
          <p:nvPr/>
        </p:nvSpPr>
        <p:spPr>
          <a:xfrm>
            <a:off x="1994050" y="1280627"/>
            <a:ext cx="2577949" cy="1093675"/>
          </a:xfrm>
          <a:custGeom>
            <a:avLst/>
            <a:gdLst>
              <a:gd name="connsiteX0" fmla="*/ 0 w 2577949"/>
              <a:gd name="connsiteY0" fmla="*/ 0 h 1093675"/>
              <a:gd name="connsiteX1" fmla="*/ 2577949 w 2577949"/>
              <a:gd name="connsiteY1" fmla="*/ 0 h 1093675"/>
              <a:gd name="connsiteX2" fmla="*/ 2577949 w 2577949"/>
              <a:gd name="connsiteY2" fmla="*/ 1093675 h 1093675"/>
              <a:gd name="connsiteX3" fmla="*/ 0 w 2577949"/>
              <a:gd name="connsiteY3" fmla="*/ 1093675 h 1093675"/>
              <a:gd name="connsiteX4" fmla="*/ 0 w 2577949"/>
              <a:gd name="connsiteY4" fmla="*/ 0 h 1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949" h="1093675">
                <a:moveTo>
                  <a:pt x="0" y="0"/>
                </a:moveTo>
                <a:lnTo>
                  <a:pt x="2577949" y="0"/>
                </a:lnTo>
                <a:lnTo>
                  <a:pt x="2577949" y="1093675"/>
                </a:lnTo>
                <a:lnTo>
                  <a:pt x="0" y="1093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This presentation is intended to facilitate knowledge exchange.</a:t>
            </a:r>
            <a:endParaRPr lang="en-US" sz="1200" b="1" kern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8008646A-07ED-4D8A-9B7F-DE07F17DB00F}"/>
              </a:ext>
            </a:extLst>
          </p:cNvPr>
          <p:cNvSpPr/>
          <p:nvPr/>
        </p:nvSpPr>
        <p:spPr>
          <a:xfrm>
            <a:off x="5981620" y="1380256"/>
            <a:ext cx="2577949" cy="1093675"/>
          </a:xfrm>
          <a:custGeom>
            <a:avLst/>
            <a:gdLst>
              <a:gd name="connsiteX0" fmla="*/ 0 w 2577949"/>
              <a:gd name="connsiteY0" fmla="*/ 0 h 1093675"/>
              <a:gd name="connsiteX1" fmla="*/ 2577949 w 2577949"/>
              <a:gd name="connsiteY1" fmla="*/ 0 h 1093675"/>
              <a:gd name="connsiteX2" fmla="*/ 2577949 w 2577949"/>
              <a:gd name="connsiteY2" fmla="*/ 1093675 h 1093675"/>
              <a:gd name="connsiteX3" fmla="*/ 0 w 2577949"/>
              <a:gd name="connsiteY3" fmla="*/ 1093675 h 1093675"/>
              <a:gd name="connsiteX4" fmla="*/ 0 w 2577949"/>
              <a:gd name="connsiteY4" fmla="*/ 0 h 1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949" h="1093675">
                <a:moveTo>
                  <a:pt x="0" y="0"/>
                </a:moveTo>
                <a:lnTo>
                  <a:pt x="2577949" y="0"/>
                </a:lnTo>
                <a:lnTo>
                  <a:pt x="2577949" y="1093675"/>
                </a:lnTo>
                <a:lnTo>
                  <a:pt x="0" y="1093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>
                <a:solidFill>
                  <a:schemeClr val="accent2">
                    <a:lumMod val="50000"/>
                  </a:schemeClr>
                </a:solidFill>
                <a:latin typeface="+mj-lt"/>
              </a:rPr>
              <a:t>The views expressed in this presentation are those of the presenters and do not necessarily reflect the views of Sanofi.</a:t>
            </a:r>
            <a:endParaRPr lang="en-US" sz="1200" b="1" kern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290D32FA-EBAB-4175-B856-CEB24BB1EC1D}"/>
              </a:ext>
            </a:extLst>
          </p:cNvPr>
          <p:cNvSpPr/>
          <p:nvPr/>
        </p:nvSpPr>
        <p:spPr>
          <a:xfrm>
            <a:off x="1808001" y="2921630"/>
            <a:ext cx="2577949" cy="1093675"/>
          </a:xfrm>
          <a:custGeom>
            <a:avLst/>
            <a:gdLst>
              <a:gd name="connsiteX0" fmla="*/ 0 w 2577949"/>
              <a:gd name="connsiteY0" fmla="*/ 0 h 1093675"/>
              <a:gd name="connsiteX1" fmla="*/ 2577949 w 2577949"/>
              <a:gd name="connsiteY1" fmla="*/ 0 h 1093675"/>
              <a:gd name="connsiteX2" fmla="*/ 2577949 w 2577949"/>
              <a:gd name="connsiteY2" fmla="*/ 1093675 h 1093675"/>
              <a:gd name="connsiteX3" fmla="*/ 0 w 2577949"/>
              <a:gd name="connsiteY3" fmla="*/ 1093675 h 1093675"/>
              <a:gd name="connsiteX4" fmla="*/ 0 w 2577949"/>
              <a:gd name="connsiteY4" fmla="*/ 0 h 1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949" h="1093675">
                <a:moveTo>
                  <a:pt x="0" y="0"/>
                </a:moveTo>
                <a:lnTo>
                  <a:pt x="2577949" y="0"/>
                </a:lnTo>
                <a:lnTo>
                  <a:pt x="2577949" y="1093675"/>
                </a:lnTo>
                <a:lnTo>
                  <a:pt x="0" y="1093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Sanofi does not recommend the use of its products in any manner inconsistent with that described in the local package insert. </a:t>
            </a:r>
            <a:endParaRPr lang="en-US" sz="1200" b="1" kern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63D5D1-0F17-4064-B15D-27D58F7622A6}"/>
              </a:ext>
            </a:extLst>
          </p:cNvPr>
          <p:cNvSpPr/>
          <p:nvPr/>
        </p:nvSpPr>
        <p:spPr>
          <a:xfrm>
            <a:off x="5981620" y="2921630"/>
            <a:ext cx="2577949" cy="1093675"/>
          </a:xfrm>
          <a:custGeom>
            <a:avLst/>
            <a:gdLst>
              <a:gd name="connsiteX0" fmla="*/ 0 w 2577949"/>
              <a:gd name="connsiteY0" fmla="*/ 0 h 1093675"/>
              <a:gd name="connsiteX1" fmla="*/ 2577949 w 2577949"/>
              <a:gd name="connsiteY1" fmla="*/ 0 h 1093675"/>
              <a:gd name="connsiteX2" fmla="*/ 2577949 w 2577949"/>
              <a:gd name="connsiteY2" fmla="*/ 1093675 h 1093675"/>
              <a:gd name="connsiteX3" fmla="*/ 0 w 2577949"/>
              <a:gd name="connsiteY3" fmla="*/ 1093675 h 1093675"/>
              <a:gd name="connsiteX4" fmla="*/ 0 w 2577949"/>
              <a:gd name="connsiteY4" fmla="*/ 0 h 10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949" h="1093675">
                <a:moveTo>
                  <a:pt x="0" y="0"/>
                </a:moveTo>
                <a:lnTo>
                  <a:pt x="2577949" y="0"/>
                </a:lnTo>
                <a:lnTo>
                  <a:pt x="2577949" y="1093675"/>
                </a:lnTo>
                <a:lnTo>
                  <a:pt x="0" y="10936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Before using any product mentioned here-in please refer to the full local prescribing information.</a:t>
            </a:r>
            <a:endParaRPr lang="en-US" sz="1200" b="1" kern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5147591D-9563-4C4A-A80F-FF4AACFB2DBA}"/>
              </a:ext>
            </a:extLst>
          </p:cNvPr>
          <p:cNvCxnSpPr>
            <a:cxnSpLocks/>
          </p:cNvCxnSpPr>
          <p:nvPr/>
        </p:nvCxnSpPr>
        <p:spPr>
          <a:xfrm>
            <a:off x="162491" y="4463004"/>
            <a:ext cx="8700072" cy="53513"/>
          </a:xfrm>
          <a:prstGeom prst="line">
            <a:avLst/>
          </a:prstGeom>
          <a:ln>
            <a:solidFill>
              <a:srgbClr val="7C00E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78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D20F-3F8F-870B-4EE7-F8D60DB18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2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49FA9CA6-3A8F-9DF8-A5C1-582225FD0AF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800" y="0"/>
            <a:ext cx="2797200" cy="51435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463DF6C9-B66E-3AD6-97EF-4C74AB52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03" y="2090346"/>
            <a:ext cx="5733340" cy="720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1D56B19-87A4-1FD3-2474-57FD814B91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49831" y="1073973"/>
            <a:ext cx="5733015" cy="48140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CDISC ARS overview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54E4D2CD-90CE-647F-B5E9-E6FA0BCCB824}"/>
              </a:ext>
            </a:extLst>
          </p:cNvPr>
          <p:cNvSpPr/>
          <p:nvPr/>
        </p:nvSpPr>
        <p:spPr>
          <a:xfrm>
            <a:off x="-920490" y="-250408"/>
            <a:ext cx="2769207" cy="5644315"/>
          </a:xfrm>
          <a:prstGeom prst="ellipse">
            <a:avLst/>
          </a:prstGeom>
          <a:noFill/>
          <a:ln>
            <a:solidFill>
              <a:srgbClr val="23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B2FF5756-38D3-1C74-C78A-0EAFAE2EAC47}"/>
              </a:ext>
            </a:extLst>
          </p:cNvPr>
          <p:cNvSpPr/>
          <p:nvPr/>
        </p:nvSpPr>
        <p:spPr>
          <a:xfrm>
            <a:off x="1671792" y="1413325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DFCAA2C7-5AB9-9D3B-7313-8325C5A483A3}"/>
              </a:ext>
            </a:extLst>
          </p:cNvPr>
          <p:cNvSpPr/>
          <p:nvPr/>
        </p:nvSpPr>
        <p:spPr>
          <a:xfrm>
            <a:off x="1779609" y="2365897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20C398B-80B0-BF24-C512-6F09B12E7915}"/>
              </a:ext>
            </a:extLst>
          </p:cNvPr>
          <p:cNvSpPr/>
          <p:nvPr/>
        </p:nvSpPr>
        <p:spPr>
          <a:xfrm>
            <a:off x="1710500" y="3308790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Espace réservé du texte 2">
            <a:extLst>
              <a:ext uri="{FF2B5EF4-FFF2-40B4-BE49-F238E27FC236}">
                <a16:creationId xmlns:a16="http://schemas.microsoft.com/office/drawing/2014/main" id="{25223DB2-0864-BD03-4E74-1A276B04E275}"/>
              </a:ext>
            </a:extLst>
          </p:cNvPr>
          <p:cNvSpPr txBox="1">
            <a:spLocks/>
          </p:cNvSpPr>
          <p:nvPr/>
        </p:nvSpPr>
        <p:spPr bwMode="auto">
          <a:xfrm>
            <a:off x="2149831" y="1706559"/>
            <a:ext cx="5733015" cy="4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54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26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61" name="Espace réservé du texte 2">
            <a:extLst>
              <a:ext uri="{FF2B5EF4-FFF2-40B4-BE49-F238E27FC236}">
                <a16:creationId xmlns:a16="http://schemas.microsoft.com/office/drawing/2014/main" id="{39E1CA07-DCBD-F134-7C33-9BE0FEDB8507}"/>
              </a:ext>
            </a:extLst>
          </p:cNvPr>
          <p:cNvSpPr txBox="1">
            <a:spLocks/>
          </p:cNvSpPr>
          <p:nvPr/>
        </p:nvSpPr>
        <p:spPr bwMode="auto">
          <a:xfrm>
            <a:off x="2149831" y="2050391"/>
            <a:ext cx="5733015" cy="4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54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26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Implementation for Schema, UI, and Code Gen</a:t>
            </a:r>
          </a:p>
          <a:p>
            <a:endParaRPr lang="en-US" dirty="0"/>
          </a:p>
        </p:txBody>
      </p:sp>
      <p:sp>
        <p:nvSpPr>
          <p:cNvPr id="64" name="Espace réservé du texte 2">
            <a:extLst>
              <a:ext uri="{FF2B5EF4-FFF2-40B4-BE49-F238E27FC236}">
                <a16:creationId xmlns:a16="http://schemas.microsoft.com/office/drawing/2014/main" id="{6C116D47-73D2-B175-CF47-A51592C344E7}"/>
              </a:ext>
            </a:extLst>
          </p:cNvPr>
          <p:cNvSpPr txBox="1">
            <a:spLocks/>
          </p:cNvSpPr>
          <p:nvPr/>
        </p:nvSpPr>
        <p:spPr bwMode="auto">
          <a:xfrm>
            <a:off x="2149831" y="3016606"/>
            <a:ext cx="5733015" cy="48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54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2625" indent="-225425"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defTabSz="685800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Takeaway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9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C4AD0-FFF8-D4F2-3090-5CC326C5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>
            <a:extLst>
              <a:ext uri="{FF2B5EF4-FFF2-40B4-BE49-F238E27FC236}">
                <a16:creationId xmlns:a16="http://schemas.microsoft.com/office/drawing/2014/main" id="{73AB3844-E602-D4C9-1F59-4636F966CEF0}"/>
              </a:ext>
            </a:extLst>
          </p:cNvPr>
          <p:cNvSpPr/>
          <p:nvPr/>
        </p:nvSpPr>
        <p:spPr>
          <a:xfrm>
            <a:off x="323779" y="1347741"/>
            <a:ext cx="3623456" cy="285959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784118F-FF3C-E233-553B-2A6ECF66B3BC}"/>
              </a:ext>
            </a:extLst>
          </p:cNvPr>
          <p:cNvSpPr/>
          <p:nvPr/>
        </p:nvSpPr>
        <p:spPr>
          <a:xfrm>
            <a:off x="81237" y="699993"/>
            <a:ext cx="648000" cy="648000"/>
          </a:xfrm>
          <a:prstGeom prst="ellipse">
            <a:avLst/>
          </a:prstGeom>
          <a:solidFill>
            <a:schemeClr val="bg1"/>
          </a:solidFill>
          <a:ln w="101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3CF71E5-F467-0925-CE65-AB00F322201C}"/>
              </a:ext>
            </a:extLst>
          </p:cNvPr>
          <p:cNvSpPr/>
          <p:nvPr/>
        </p:nvSpPr>
        <p:spPr>
          <a:xfrm>
            <a:off x="574483" y="851098"/>
            <a:ext cx="3467398" cy="356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BD82BFE-1F51-AFFC-B4A9-498543AB212F}"/>
              </a:ext>
            </a:extLst>
          </p:cNvPr>
          <p:cNvSpPr/>
          <p:nvPr/>
        </p:nvSpPr>
        <p:spPr>
          <a:xfrm>
            <a:off x="166843" y="775439"/>
            <a:ext cx="504000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DEE365-D64F-4EC5-CA31-545C5894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72" y="246437"/>
            <a:ext cx="6769471" cy="425002"/>
          </a:xfrm>
        </p:spPr>
        <p:txBody>
          <a:bodyPr/>
          <a:lstStyle/>
          <a:p>
            <a:r>
              <a:rPr lang="en-US" altLang="zh-CN" sz="1800" dirty="0"/>
              <a:t>TLF generation process</a:t>
            </a:r>
            <a:endParaRPr lang="en-US" sz="18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57ADDE4-C8C8-5AEA-5318-1C2D6FD5CD42}"/>
              </a:ext>
            </a:extLst>
          </p:cNvPr>
          <p:cNvSpPr txBox="1"/>
          <p:nvPr/>
        </p:nvSpPr>
        <p:spPr>
          <a:xfrm>
            <a:off x="734846" y="861418"/>
            <a:ext cx="19910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Generation in TLFs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4BDD71B-8AE7-95E1-F0C0-802141A1AE41}"/>
              </a:ext>
            </a:extLst>
          </p:cNvPr>
          <p:cNvSpPr/>
          <p:nvPr/>
        </p:nvSpPr>
        <p:spPr>
          <a:xfrm>
            <a:off x="159750" y="778256"/>
            <a:ext cx="489490" cy="4894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形 42" descr="居家办公桌 纯色填充">
            <a:extLst>
              <a:ext uri="{FF2B5EF4-FFF2-40B4-BE49-F238E27FC236}">
                <a16:creationId xmlns:a16="http://schemas.microsoft.com/office/drawing/2014/main" id="{C046D0BE-FCCA-C1DA-B49D-4D0F7490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495" y="836292"/>
            <a:ext cx="360000" cy="360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E3F13C1-061F-BB5C-8A89-F0D903E9DCDE}"/>
              </a:ext>
            </a:extLst>
          </p:cNvPr>
          <p:cNvSpPr/>
          <p:nvPr/>
        </p:nvSpPr>
        <p:spPr>
          <a:xfrm>
            <a:off x="332545" y="1279439"/>
            <a:ext cx="526291" cy="311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100B673-E60C-CC19-8905-7995801D0687}"/>
              </a:ext>
            </a:extLst>
          </p:cNvPr>
          <p:cNvSpPr/>
          <p:nvPr/>
        </p:nvSpPr>
        <p:spPr>
          <a:xfrm>
            <a:off x="569276" y="1258548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DCB1CB5-31EA-F60C-9971-861AEE9223EA}"/>
              </a:ext>
            </a:extLst>
          </p:cNvPr>
          <p:cNvSpPr/>
          <p:nvPr/>
        </p:nvSpPr>
        <p:spPr>
          <a:xfrm>
            <a:off x="4905648" y="693101"/>
            <a:ext cx="648000" cy="648000"/>
          </a:xfrm>
          <a:prstGeom prst="ellipse">
            <a:avLst/>
          </a:prstGeom>
          <a:solidFill>
            <a:schemeClr val="bg1"/>
          </a:solidFill>
          <a:ln w="101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47639F38-2132-F918-7972-175A5114CE66}"/>
              </a:ext>
            </a:extLst>
          </p:cNvPr>
          <p:cNvSpPr/>
          <p:nvPr/>
        </p:nvSpPr>
        <p:spPr>
          <a:xfrm>
            <a:off x="5398894" y="844206"/>
            <a:ext cx="3467398" cy="356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8A31302-AC53-0071-C2BC-88D1E1CFA1B0}"/>
              </a:ext>
            </a:extLst>
          </p:cNvPr>
          <p:cNvSpPr/>
          <p:nvPr/>
        </p:nvSpPr>
        <p:spPr>
          <a:xfrm>
            <a:off x="4991254" y="768547"/>
            <a:ext cx="504000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84C7E3C-581D-A795-5656-B536609A2995}"/>
              </a:ext>
            </a:extLst>
          </p:cNvPr>
          <p:cNvSpPr/>
          <p:nvPr/>
        </p:nvSpPr>
        <p:spPr>
          <a:xfrm>
            <a:off x="5226774" y="1347993"/>
            <a:ext cx="3623456" cy="285959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7ABE9190-BA22-DCE7-DE45-8F61881C6846}"/>
              </a:ext>
            </a:extLst>
          </p:cNvPr>
          <p:cNvSpPr/>
          <p:nvPr/>
        </p:nvSpPr>
        <p:spPr>
          <a:xfrm>
            <a:off x="4984161" y="771364"/>
            <a:ext cx="489490" cy="4894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28BAC76-CE0E-588B-90E9-1EF5B7C2D880}"/>
              </a:ext>
            </a:extLst>
          </p:cNvPr>
          <p:cNvSpPr/>
          <p:nvPr/>
        </p:nvSpPr>
        <p:spPr>
          <a:xfrm>
            <a:off x="5236679" y="1272547"/>
            <a:ext cx="468000" cy="311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6DE590F-C77A-B0D1-BDDD-97B891A727D5}"/>
              </a:ext>
            </a:extLst>
          </p:cNvPr>
          <p:cNvSpPr/>
          <p:nvPr/>
        </p:nvSpPr>
        <p:spPr>
          <a:xfrm>
            <a:off x="5393687" y="1251656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09CFF3D-FBA5-6BEE-7766-AC1BB9BBD4D3}"/>
              </a:ext>
            </a:extLst>
          </p:cNvPr>
          <p:cNvGrpSpPr/>
          <p:nvPr/>
        </p:nvGrpSpPr>
        <p:grpSpPr>
          <a:xfrm>
            <a:off x="5060029" y="832513"/>
            <a:ext cx="360000" cy="360000"/>
            <a:chOff x="4323005" y="1506066"/>
            <a:chExt cx="360000" cy="360000"/>
          </a:xfrm>
        </p:grpSpPr>
        <p:pic>
          <p:nvPicPr>
            <p:cNvPr id="60" name="图形 59" descr="心跳 纯色填充">
              <a:extLst>
                <a:ext uri="{FF2B5EF4-FFF2-40B4-BE49-F238E27FC236}">
                  <a16:creationId xmlns:a16="http://schemas.microsoft.com/office/drawing/2014/main" id="{8477058A-27DE-68B1-E5FE-1B21D539D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8630" y="1536437"/>
              <a:ext cx="216000" cy="216000"/>
            </a:xfrm>
            <a:prstGeom prst="rect">
              <a:avLst/>
            </a:prstGeom>
          </p:spPr>
        </p:pic>
        <p:pic>
          <p:nvPicPr>
            <p:cNvPr id="62" name="图形 61" descr="放大镜 纯色填充">
              <a:extLst>
                <a:ext uri="{FF2B5EF4-FFF2-40B4-BE49-F238E27FC236}">
                  <a16:creationId xmlns:a16="http://schemas.microsoft.com/office/drawing/2014/main" id="{1E453459-0A8E-7567-6952-26C21611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23005" y="1506066"/>
              <a:ext cx="360000" cy="360000"/>
            </a:xfrm>
            <a:prstGeom prst="rect">
              <a:avLst/>
            </a:prstGeom>
          </p:spPr>
        </p:pic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6E34CEC0-EBDB-42B7-2183-A8D65FD32B4E}"/>
              </a:ext>
            </a:extLst>
          </p:cNvPr>
          <p:cNvSpPr txBox="1"/>
          <p:nvPr/>
        </p:nvSpPr>
        <p:spPr>
          <a:xfrm>
            <a:off x="5539620" y="859800"/>
            <a:ext cx="1824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Evolution in TLFs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DFFFA202-0E87-A821-6FF0-5388CD7D8629}"/>
              </a:ext>
            </a:extLst>
          </p:cNvPr>
          <p:cNvSpPr txBox="1"/>
          <p:nvPr/>
        </p:nvSpPr>
        <p:spPr>
          <a:xfrm>
            <a:off x="5226774" y="1625789"/>
            <a:ext cx="351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Adoption of open-source programming</a:t>
            </a:r>
          </a:p>
          <a:p>
            <a:r>
              <a:rPr lang="en-US" altLang="zh-CN" sz="1200" b="1" dirty="0">
                <a:latin typeface="+mn-lt"/>
              </a:rPr>
              <a:t>languages (</a:t>
            </a:r>
            <a:r>
              <a:rPr lang="en-US" altLang="zh-CN" sz="1200" b="1" dirty="0" err="1">
                <a:latin typeface="+mn-lt"/>
              </a:rPr>
              <a:t>rtables</a:t>
            </a:r>
            <a:r>
              <a:rPr lang="en-US" altLang="zh-CN" sz="1200" b="1" dirty="0">
                <a:latin typeface="+mn-lt"/>
              </a:rPr>
              <a:t>, </a:t>
            </a:r>
            <a:r>
              <a:rPr lang="en-US" altLang="zh-CN" sz="1200" b="1" dirty="0" err="1">
                <a:latin typeface="+mn-lt"/>
              </a:rPr>
              <a:t>tplyr</a:t>
            </a:r>
            <a:r>
              <a:rPr lang="en-US" altLang="zh-CN" sz="1200" b="1" dirty="0">
                <a:latin typeface="+mn-lt"/>
              </a:rPr>
              <a:t>, </a:t>
            </a:r>
            <a:r>
              <a:rPr lang="en-US" altLang="zh-CN" sz="1200" b="1" dirty="0" err="1">
                <a:latin typeface="+mn-lt"/>
              </a:rPr>
              <a:t>gtsummary</a:t>
            </a:r>
            <a:r>
              <a:rPr lang="en-US" altLang="zh-CN" sz="1200" b="1" dirty="0">
                <a:latin typeface="+mn-lt"/>
              </a:rPr>
              <a:t>)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86AEA35-3404-7FBE-37D2-7B63D9B215EF}"/>
              </a:ext>
            </a:extLst>
          </p:cNvPr>
          <p:cNvSpPr txBox="1"/>
          <p:nvPr/>
        </p:nvSpPr>
        <p:spPr>
          <a:xfrm>
            <a:off x="5306877" y="2362291"/>
            <a:ext cx="343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Interactive reporting tools(Teal, </a:t>
            </a:r>
            <a:r>
              <a:rPr lang="en-US" altLang="zh-CN" sz="1200" b="1" dirty="0" err="1">
                <a:latin typeface="+mn-lt"/>
              </a:rPr>
              <a:t>safetyGraphics</a:t>
            </a:r>
            <a:r>
              <a:rPr lang="en-US" altLang="zh-CN" sz="1200" b="1" dirty="0">
                <a:solidFill>
                  <a:srgbClr val="404040"/>
                </a:solidFill>
              </a:rPr>
              <a:t>)</a:t>
            </a:r>
            <a:endParaRPr lang="zh-CN" altLang="en-US" sz="1200" b="1" dirty="0"/>
          </a:p>
          <a:p>
            <a:endParaRPr lang="zh-CN" altLang="en-US" sz="1200" b="1" dirty="0">
              <a:latin typeface="+mn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DE8593C-40D1-ED00-C961-9CCC65517860}"/>
              </a:ext>
            </a:extLst>
          </p:cNvPr>
          <p:cNvSpPr txBox="1"/>
          <p:nvPr/>
        </p:nvSpPr>
        <p:spPr>
          <a:xfrm>
            <a:off x="5306877" y="3109327"/>
            <a:ext cx="307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CDISC release Analysis Results Standards (2024)</a:t>
            </a:r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61B0BA74-3312-860F-4122-3AB670CAEB59}"/>
              </a:ext>
            </a:extLst>
          </p:cNvPr>
          <p:cNvSpPr/>
          <p:nvPr/>
        </p:nvSpPr>
        <p:spPr>
          <a:xfrm rot="5400000">
            <a:off x="3321890" y="2202369"/>
            <a:ext cx="2669442" cy="1111974"/>
          </a:xfrm>
          <a:prstGeom prst="triangle">
            <a:avLst/>
          </a:prstGeom>
          <a:gradFill flip="none" rotWithShape="1">
            <a:gsLst>
              <a:gs pos="6000">
                <a:schemeClr val="bg1">
                  <a:lumMod val="85000"/>
                </a:schemeClr>
              </a:gs>
              <a:gs pos="66000">
                <a:srgbClr val="DCDBDF"/>
              </a:gs>
              <a:gs pos="3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56754B-75E7-EDC1-50A9-E675C7F9CFA9}"/>
              </a:ext>
            </a:extLst>
          </p:cNvPr>
          <p:cNvSpPr txBox="1"/>
          <p:nvPr/>
        </p:nvSpPr>
        <p:spPr>
          <a:xfrm>
            <a:off x="4025571" y="2606129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automation</a:t>
            </a:r>
            <a:endParaRPr lang="zh-CN" altLang="en-US" sz="1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0F168F-B2A1-8183-427D-3A472B12B50C}"/>
              </a:ext>
            </a:extLst>
          </p:cNvPr>
          <p:cNvSpPr txBox="1"/>
          <p:nvPr/>
        </p:nvSpPr>
        <p:spPr>
          <a:xfrm>
            <a:off x="4045258" y="2908091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efficiency</a:t>
            </a:r>
            <a:endParaRPr lang="zh-CN" altLang="en-US" sz="12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3D977CD-D622-71C4-5823-3D13C7B2C7C6}"/>
              </a:ext>
            </a:extLst>
          </p:cNvPr>
          <p:cNvSpPr txBox="1"/>
          <p:nvPr/>
        </p:nvSpPr>
        <p:spPr>
          <a:xfrm>
            <a:off x="4025571" y="2334944"/>
            <a:ext cx="868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digitalize</a:t>
            </a:r>
            <a:endParaRPr lang="zh-CN" altLang="en-US" sz="1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F7BDDE0-1CD3-7BBE-F23D-43C8B70695CE}"/>
              </a:ext>
            </a:extLst>
          </p:cNvPr>
          <p:cNvSpPr txBox="1"/>
          <p:nvPr/>
        </p:nvSpPr>
        <p:spPr>
          <a:xfrm>
            <a:off x="332545" y="1581961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Designing shells in static documents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D38B12-0628-B22F-BF64-E95ABEA55897}"/>
              </a:ext>
            </a:extLst>
          </p:cNvPr>
          <p:cNvSpPr txBox="1"/>
          <p:nvPr/>
        </p:nvSpPr>
        <p:spPr>
          <a:xfrm>
            <a:off x="332545" y="2148485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Writing custom algorithms per study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5CD01A-6039-DC08-B4D2-B3355E636726}"/>
              </a:ext>
            </a:extLst>
          </p:cNvPr>
          <p:cNvSpPr txBox="1"/>
          <p:nvPr/>
        </p:nvSpPr>
        <p:spPr>
          <a:xfrm>
            <a:off x="332545" y="2715009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Modifying on template code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F3993EF-8425-0447-2C7F-BC099A5BAA42}"/>
              </a:ext>
            </a:extLst>
          </p:cNvPr>
          <p:cNvSpPr txBox="1"/>
          <p:nvPr/>
        </p:nvSpPr>
        <p:spPr>
          <a:xfrm>
            <a:off x="332545" y="3281534"/>
            <a:ext cx="351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Managing low reusability across teams</a:t>
            </a:r>
          </a:p>
        </p:txBody>
      </p:sp>
    </p:spTree>
    <p:extLst>
      <p:ext uri="{BB962C8B-B14F-4D97-AF65-F5344CB8AC3E}">
        <p14:creationId xmlns:p14="http://schemas.microsoft.com/office/powerpoint/2010/main" val="20166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5" grpId="0" animBg="1"/>
      <p:bldP spid="36" grpId="0" animBg="1"/>
      <p:bldP spid="38" grpId="0" animBg="1"/>
      <p:bldP spid="42" grpId="0" animBg="1"/>
      <p:bldP spid="57" grpId="0"/>
      <p:bldP spid="67" grpId="0"/>
      <p:bldP spid="68" grpId="0"/>
      <p:bldP spid="69" grpId="0"/>
      <p:bldP spid="72" grpId="0" animBg="1"/>
      <p:bldP spid="3" grpId="0"/>
      <p:bldP spid="6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D6E07-763B-74F2-E65C-25458F85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>
            <a:extLst>
              <a:ext uri="{FF2B5EF4-FFF2-40B4-BE49-F238E27FC236}">
                <a16:creationId xmlns:a16="http://schemas.microsoft.com/office/drawing/2014/main" id="{CE339E3E-065D-22CB-B5F1-A1E0E3DB8954}"/>
              </a:ext>
            </a:extLst>
          </p:cNvPr>
          <p:cNvSpPr/>
          <p:nvPr/>
        </p:nvSpPr>
        <p:spPr>
          <a:xfrm>
            <a:off x="323779" y="1347741"/>
            <a:ext cx="3623456" cy="285959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9D5FBC4-98B9-1141-2044-13BEAE9D4757}"/>
              </a:ext>
            </a:extLst>
          </p:cNvPr>
          <p:cNvSpPr/>
          <p:nvPr/>
        </p:nvSpPr>
        <p:spPr>
          <a:xfrm>
            <a:off x="81237" y="699993"/>
            <a:ext cx="648000" cy="648000"/>
          </a:xfrm>
          <a:prstGeom prst="ellipse">
            <a:avLst/>
          </a:prstGeom>
          <a:solidFill>
            <a:schemeClr val="bg1"/>
          </a:solidFill>
          <a:ln w="101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1B5B774-2428-20BB-C5AC-24DEF2E92CF2}"/>
              </a:ext>
            </a:extLst>
          </p:cNvPr>
          <p:cNvSpPr/>
          <p:nvPr/>
        </p:nvSpPr>
        <p:spPr>
          <a:xfrm>
            <a:off x="574483" y="851098"/>
            <a:ext cx="3467398" cy="356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CB8E0FC-4AB9-44D9-C531-1E2AA39BB6C0}"/>
              </a:ext>
            </a:extLst>
          </p:cNvPr>
          <p:cNvSpPr/>
          <p:nvPr/>
        </p:nvSpPr>
        <p:spPr>
          <a:xfrm>
            <a:off x="166843" y="775439"/>
            <a:ext cx="504000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376B46-1B56-FC9B-63DC-89AED479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72" y="246437"/>
            <a:ext cx="6769471" cy="425002"/>
          </a:xfrm>
        </p:spPr>
        <p:txBody>
          <a:bodyPr/>
          <a:lstStyle/>
          <a:p>
            <a:r>
              <a:rPr lang="en-US" altLang="zh-CN" sz="1800" dirty="0"/>
              <a:t>TLF generation process</a:t>
            </a:r>
            <a:endParaRPr lang="en-US" sz="18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0E2251A-B184-52E5-C7C8-7C83F1701551}"/>
              </a:ext>
            </a:extLst>
          </p:cNvPr>
          <p:cNvSpPr txBox="1"/>
          <p:nvPr/>
        </p:nvSpPr>
        <p:spPr>
          <a:xfrm>
            <a:off x="734846" y="861418"/>
            <a:ext cx="19910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Generation in TLFs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F17F2BA-8C2C-74BF-64A8-EF14658F0384}"/>
              </a:ext>
            </a:extLst>
          </p:cNvPr>
          <p:cNvSpPr/>
          <p:nvPr/>
        </p:nvSpPr>
        <p:spPr>
          <a:xfrm>
            <a:off x="159750" y="778256"/>
            <a:ext cx="489490" cy="4894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形 42" descr="居家办公桌 纯色填充">
            <a:extLst>
              <a:ext uri="{FF2B5EF4-FFF2-40B4-BE49-F238E27FC236}">
                <a16:creationId xmlns:a16="http://schemas.microsoft.com/office/drawing/2014/main" id="{3C46C187-D892-9055-67FB-C87B022A9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4495" y="836292"/>
            <a:ext cx="360000" cy="360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E280601-1CDC-8172-A32A-32E1B5445E65}"/>
              </a:ext>
            </a:extLst>
          </p:cNvPr>
          <p:cNvSpPr/>
          <p:nvPr/>
        </p:nvSpPr>
        <p:spPr>
          <a:xfrm>
            <a:off x="332545" y="1279439"/>
            <a:ext cx="526291" cy="311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556AE17-C496-78C6-8D68-DC2FA7E3453D}"/>
              </a:ext>
            </a:extLst>
          </p:cNvPr>
          <p:cNvSpPr/>
          <p:nvPr/>
        </p:nvSpPr>
        <p:spPr>
          <a:xfrm>
            <a:off x="569276" y="1258548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91445C48-FEF6-DFC1-32BA-31DA27B43986}"/>
              </a:ext>
            </a:extLst>
          </p:cNvPr>
          <p:cNvSpPr/>
          <p:nvPr/>
        </p:nvSpPr>
        <p:spPr>
          <a:xfrm>
            <a:off x="4905648" y="693101"/>
            <a:ext cx="648000" cy="648000"/>
          </a:xfrm>
          <a:prstGeom prst="ellipse">
            <a:avLst/>
          </a:prstGeom>
          <a:solidFill>
            <a:schemeClr val="bg1"/>
          </a:solidFill>
          <a:ln w="101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D834D0B-4B9B-DEF7-42C5-889C7AEEE8BA}"/>
              </a:ext>
            </a:extLst>
          </p:cNvPr>
          <p:cNvSpPr/>
          <p:nvPr/>
        </p:nvSpPr>
        <p:spPr>
          <a:xfrm>
            <a:off x="5398894" y="844206"/>
            <a:ext cx="3467398" cy="3569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98A9CB8-2E9B-2A03-1AFC-18CC33759D38}"/>
              </a:ext>
            </a:extLst>
          </p:cNvPr>
          <p:cNvSpPr/>
          <p:nvPr/>
        </p:nvSpPr>
        <p:spPr>
          <a:xfrm>
            <a:off x="4991254" y="768547"/>
            <a:ext cx="504000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9C85AA3-DD85-FE97-054F-DFF904B7BC05}"/>
              </a:ext>
            </a:extLst>
          </p:cNvPr>
          <p:cNvSpPr/>
          <p:nvPr/>
        </p:nvSpPr>
        <p:spPr>
          <a:xfrm>
            <a:off x="5226774" y="1347993"/>
            <a:ext cx="3623456" cy="2859595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31AC1C5-C8AD-3399-AEAC-97468D5B2B73}"/>
              </a:ext>
            </a:extLst>
          </p:cNvPr>
          <p:cNvSpPr/>
          <p:nvPr/>
        </p:nvSpPr>
        <p:spPr>
          <a:xfrm>
            <a:off x="4984161" y="771364"/>
            <a:ext cx="489490" cy="4894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E881A74-9FDC-EFDD-24D6-89F7FA0E1690}"/>
              </a:ext>
            </a:extLst>
          </p:cNvPr>
          <p:cNvSpPr/>
          <p:nvPr/>
        </p:nvSpPr>
        <p:spPr>
          <a:xfrm>
            <a:off x="5236679" y="1272547"/>
            <a:ext cx="468000" cy="311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3621A961-1A4B-715D-666D-CA9C0BE8C224}"/>
              </a:ext>
            </a:extLst>
          </p:cNvPr>
          <p:cNvSpPr/>
          <p:nvPr/>
        </p:nvSpPr>
        <p:spPr>
          <a:xfrm>
            <a:off x="5393687" y="1251656"/>
            <a:ext cx="54000" cy="5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C6CFA0B-678A-A812-DB52-AC49EE53CCCD}"/>
              </a:ext>
            </a:extLst>
          </p:cNvPr>
          <p:cNvGrpSpPr/>
          <p:nvPr/>
        </p:nvGrpSpPr>
        <p:grpSpPr>
          <a:xfrm>
            <a:off x="5060029" y="832513"/>
            <a:ext cx="360000" cy="360000"/>
            <a:chOff x="4323005" y="1506066"/>
            <a:chExt cx="360000" cy="360000"/>
          </a:xfrm>
        </p:grpSpPr>
        <p:pic>
          <p:nvPicPr>
            <p:cNvPr id="60" name="图形 59" descr="心跳 纯色填充">
              <a:extLst>
                <a:ext uri="{FF2B5EF4-FFF2-40B4-BE49-F238E27FC236}">
                  <a16:creationId xmlns:a16="http://schemas.microsoft.com/office/drawing/2014/main" id="{5AC9F18D-3A57-8717-9D8B-BBFEE21F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8630" y="1536437"/>
              <a:ext cx="216000" cy="216000"/>
            </a:xfrm>
            <a:prstGeom prst="rect">
              <a:avLst/>
            </a:prstGeom>
          </p:spPr>
        </p:pic>
        <p:pic>
          <p:nvPicPr>
            <p:cNvPr id="62" name="图形 61" descr="放大镜 纯色填充">
              <a:extLst>
                <a:ext uri="{FF2B5EF4-FFF2-40B4-BE49-F238E27FC236}">
                  <a16:creationId xmlns:a16="http://schemas.microsoft.com/office/drawing/2014/main" id="{1F156D83-4BEC-54A1-5B63-D4CE8338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23005" y="1506066"/>
              <a:ext cx="360000" cy="360000"/>
            </a:xfrm>
            <a:prstGeom prst="rect">
              <a:avLst/>
            </a:prstGeom>
          </p:spPr>
        </p:pic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35609A51-671F-DAD8-F9C5-3AA8EEC0C095}"/>
              </a:ext>
            </a:extLst>
          </p:cNvPr>
          <p:cNvSpPr txBox="1"/>
          <p:nvPr/>
        </p:nvSpPr>
        <p:spPr>
          <a:xfrm>
            <a:off x="5539620" y="859800"/>
            <a:ext cx="1824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</a:rPr>
              <a:t>Evolution in TLFs</a:t>
            </a:r>
            <a:endParaRPr lang="zh-CN" altLang="en-US" sz="1500" dirty="0">
              <a:solidFill>
                <a:schemeClr val="bg1"/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696712C-DC78-CAF8-D4D0-1260A48B4DC4}"/>
              </a:ext>
            </a:extLst>
          </p:cNvPr>
          <p:cNvSpPr txBox="1"/>
          <p:nvPr/>
        </p:nvSpPr>
        <p:spPr>
          <a:xfrm>
            <a:off x="5226774" y="1625789"/>
            <a:ext cx="351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Adoption of open-source programming</a:t>
            </a:r>
          </a:p>
          <a:p>
            <a:r>
              <a:rPr lang="en-US" altLang="zh-CN" sz="1200" b="1" dirty="0">
                <a:latin typeface="+mn-lt"/>
              </a:rPr>
              <a:t>languages (</a:t>
            </a:r>
            <a:r>
              <a:rPr lang="en-US" altLang="zh-CN" sz="1200" b="1" dirty="0" err="1"/>
              <a:t>rtables</a:t>
            </a:r>
            <a:r>
              <a:rPr lang="en-US" altLang="zh-CN" sz="1200" b="1" dirty="0"/>
              <a:t>, </a:t>
            </a:r>
            <a:r>
              <a:rPr lang="en-US" altLang="zh-CN" sz="1200" b="1" dirty="0" err="1"/>
              <a:t>tplyr</a:t>
            </a:r>
            <a:r>
              <a:rPr lang="en-US" altLang="zh-CN" sz="1200" b="1" dirty="0"/>
              <a:t>, </a:t>
            </a:r>
            <a:r>
              <a:rPr lang="en-US" altLang="zh-CN" sz="1200" b="1" dirty="0" err="1"/>
              <a:t>gtsummary</a:t>
            </a:r>
            <a:r>
              <a:rPr lang="en-US" altLang="zh-CN" sz="1200" b="1" dirty="0">
                <a:latin typeface="+mn-lt"/>
              </a:rPr>
              <a:t>)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0B28068-D670-80B4-1FCD-1649E385BC22}"/>
              </a:ext>
            </a:extLst>
          </p:cNvPr>
          <p:cNvSpPr txBox="1"/>
          <p:nvPr/>
        </p:nvSpPr>
        <p:spPr>
          <a:xfrm>
            <a:off x="5306877" y="2362291"/>
            <a:ext cx="343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Interactive reporting tools(Teal, </a:t>
            </a:r>
            <a:r>
              <a:rPr lang="en-US" altLang="zh-CN" sz="1200" b="1" dirty="0" err="1">
                <a:latin typeface="+mn-lt"/>
              </a:rPr>
              <a:t>safetyGraphics</a:t>
            </a:r>
            <a:r>
              <a:rPr lang="en-US" altLang="zh-CN" sz="1200" b="1" dirty="0">
                <a:solidFill>
                  <a:srgbClr val="404040"/>
                </a:solidFill>
              </a:rPr>
              <a:t>)</a:t>
            </a:r>
            <a:endParaRPr lang="zh-CN" altLang="en-US" sz="1200" b="1" dirty="0"/>
          </a:p>
          <a:p>
            <a:endParaRPr lang="zh-CN" altLang="en-US" sz="1200" b="1" dirty="0">
              <a:latin typeface="+mn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5D5D532-4322-F42D-2841-FD559249D054}"/>
              </a:ext>
            </a:extLst>
          </p:cNvPr>
          <p:cNvSpPr txBox="1"/>
          <p:nvPr/>
        </p:nvSpPr>
        <p:spPr>
          <a:xfrm>
            <a:off x="5306877" y="3109327"/>
            <a:ext cx="307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7C00E9"/>
                </a:solidFill>
                <a:latin typeface="+mn-lt"/>
              </a:rPr>
              <a:t>CDISC release Analysis Results Standards (2024)</a:t>
            </a:r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4BD64EFB-1FFD-16AB-F63E-192469426F6A}"/>
              </a:ext>
            </a:extLst>
          </p:cNvPr>
          <p:cNvSpPr/>
          <p:nvPr/>
        </p:nvSpPr>
        <p:spPr>
          <a:xfrm rot="5400000">
            <a:off x="3321890" y="2202369"/>
            <a:ext cx="2669442" cy="1111974"/>
          </a:xfrm>
          <a:prstGeom prst="triangle">
            <a:avLst/>
          </a:prstGeom>
          <a:gradFill flip="none" rotWithShape="1">
            <a:gsLst>
              <a:gs pos="6000">
                <a:schemeClr val="bg1">
                  <a:lumMod val="85000"/>
                </a:schemeClr>
              </a:gs>
              <a:gs pos="66000">
                <a:srgbClr val="DCDBDF"/>
              </a:gs>
              <a:gs pos="3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93B84B-6DE6-81C7-99B2-7F5E7EC92A66}"/>
              </a:ext>
            </a:extLst>
          </p:cNvPr>
          <p:cNvSpPr txBox="1"/>
          <p:nvPr/>
        </p:nvSpPr>
        <p:spPr>
          <a:xfrm>
            <a:off x="4025571" y="2606129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7C00E9"/>
                </a:solidFill>
              </a:rPr>
              <a:t>automation</a:t>
            </a:r>
            <a:endParaRPr lang="zh-CN" altLang="en-US" sz="1200" dirty="0">
              <a:solidFill>
                <a:srgbClr val="7C00E9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604CC5-35EE-8E66-D5F4-C27F3A633C28}"/>
              </a:ext>
            </a:extLst>
          </p:cNvPr>
          <p:cNvSpPr txBox="1"/>
          <p:nvPr/>
        </p:nvSpPr>
        <p:spPr>
          <a:xfrm>
            <a:off x="4045258" y="2908091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7C00E9"/>
                </a:solidFill>
              </a:rPr>
              <a:t>efficiency</a:t>
            </a:r>
            <a:endParaRPr lang="zh-CN" altLang="en-US" sz="1200" dirty="0">
              <a:solidFill>
                <a:srgbClr val="7C00E9"/>
              </a:solidFill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6D8AF1A-6708-CFC0-993A-01AD9A7EB02D}"/>
              </a:ext>
            </a:extLst>
          </p:cNvPr>
          <p:cNvSpPr txBox="1"/>
          <p:nvPr/>
        </p:nvSpPr>
        <p:spPr>
          <a:xfrm>
            <a:off x="4025571" y="2334944"/>
            <a:ext cx="868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7C00E9"/>
                </a:solidFill>
              </a:rPr>
              <a:t>digitalize</a:t>
            </a:r>
            <a:endParaRPr lang="zh-CN" altLang="en-US" sz="1200" dirty="0">
              <a:solidFill>
                <a:srgbClr val="7C00E9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5D5E64-D46C-DF48-87F3-03867727EFF5}"/>
              </a:ext>
            </a:extLst>
          </p:cNvPr>
          <p:cNvSpPr txBox="1"/>
          <p:nvPr/>
        </p:nvSpPr>
        <p:spPr>
          <a:xfrm>
            <a:off x="332545" y="1581961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Designing shells in static documents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B280FA-DC17-1DC7-65EC-C92D00F8B80A}"/>
              </a:ext>
            </a:extLst>
          </p:cNvPr>
          <p:cNvSpPr txBox="1"/>
          <p:nvPr/>
        </p:nvSpPr>
        <p:spPr>
          <a:xfrm>
            <a:off x="332545" y="2148485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Writing custom algorithms per study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04C5F3-B6CF-51C9-6730-D7BC11A1C50F}"/>
              </a:ext>
            </a:extLst>
          </p:cNvPr>
          <p:cNvSpPr txBox="1"/>
          <p:nvPr/>
        </p:nvSpPr>
        <p:spPr>
          <a:xfrm>
            <a:off x="332545" y="2715009"/>
            <a:ext cx="3513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Modifying on template code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6C2BDFB-9D90-1618-6939-D223FD46E99B}"/>
              </a:ext>
            </a:extLst>
          </p:cNvPr>
          <p:cNvSpPr txBox="1"/>
          <p:nvPr/>
        </p:nvSpPr>
        <p:spPr>
          <a:xfrm>
            <a:off x="332545" y="3281534"/>
            <a:ext cx="351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Managing low reusability across teams</a:t>
            </a:r>
          </a:p>
        </p:txBody>
      </p:sp>
    </p:spTree>
    <p:extLst>
      <p:ext uri="{BB962C8B-B14F-4D97-AF65-F5344CB8AC3E}">
        <p14:creationId xmlns:p14="http://schemas.microsoft.com/office/powerpoint/2010/main" val="325227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EC1C6-1B2A-2202-93ED-B38E96474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3B43AF6-EADB-0FCD-3B74-D82DEB44B608}"/>
              </a:ext>
            </a:extLst>
          </p:cNvPr>
          <p:cNvSpPr txBox="1"/>
          <p:nvPr/>
        </p:nvSpPr>
        <p:spPr>
          <a:xfrm>
            <a:off x="0" y="134817"/>
            <a:ext cx="5585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CDISC Analysis Results Standards(ARS)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2EA8BF-C353-733B-687F-CAC87B407BBC}"/>
              </a:ext>
            </a:extLst>
          </p:cNvPr>
          <p:cNvSpPr txBox="1"/>
          <p:nvPr/>
        </p:nvSpPr>
        <p:spPr>
          <a:xfrm>
            <a:off x="300044" y="554989"/>
            <a:ext cx="4471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Standard: </a:t>
            </a:r>
          </a:p>
          <a:p>
            <a:r>
              <a:rPr lang="en-US" altLang="zh-CN" sz="1200" dirty="0"/>
              <a:t>     A logical data model(TLF Metadata) </a:t>
            </a:r>
          </a:p>
          <a:p>
            <a:r>
              <a:rPr lang="en-US" altLang="zh-CN" sz="1200" dirty="0"/>
              <a:t>     establishes the structure to represent </a:t>
            </a:r>
          </a:p>
          <a:p>
            <a:r>
              <a:rPr lang="en-US" altLang="zh-CN" sz="1200" dirty="0"/>
              <a:t>     the analysis results as standard data</a:t>
            </a:r>
            <a:endParaRPr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7367DAD-2E75-4F9F-6E73-FFF0413F432B}"/>
              </a:ext>
            </a:extLst>
          </p:cNvPr>
          <p:cNvSpPr txBox="1"/>
          <p:nvPr/>
        </p:nvSpPr>
        <p:spPr>
          <a:xfrm>
            <a:off x="312020" y="2218502"/>
            <a:ext cx="3715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Automation:</a:t>
            </a:r>
          </a:p>
          <a:p>
            <a:r>
              <a:rPr lang="en-US" altLang="zh-CN" sz="1200" dirty="0"/>
              <a:t>     Use standard metadata to drive</a:t>
            </a:r>
          </a:p>
          <a:p>
            <a:r>
              <a:rPr lang="en-US" altLang="zh-CN" sz="1200" dirty="0"/>
              <a:t>     the automation of analysis result</a:t>
            </a:r>
            <a:endParaRPr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805A4B-2BBC-964D-D7E7-D4B1B0854B04}"/>
              </a:ext>
            </a:extLst>
          </p:cNvPr>
          <p:cNvSpPr txBox="1"/>
          <p:nvPr/>
        </p:nvSpPr>
        <p:spPr>
          <a:xfrm>
            <a:off x="300043" y="1401623"/>
            <a:ext cx="355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Integration:</a:t>
            </a:r>
          </a:p>
          <a:p>
            <a:r>
              <a:rPr lang="en-US" altLang="zh-CN" sz="1200" dirty="0"/>
              <a:t>     End-to-end data analysis workflow</a:t>
            </a:r>
          </a:p>
          <a:p>
            <a:r>
              <a:rPr lang="en-US" altLang="zh-CN" sz="1200" dirty="0"/>
              <a:t>     (CRF -&gt; SDTM -&gt;</a:t>
            </a:r>
            <a:r>
              <a:rPr lang="en-US" altLang="zh-CN" sz="1200" dirty="0" err="1"/>
              <a:t>ADaM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–&gt;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rgbClr val="E96661"/>
                </a:solidFill>
              </a:rPr>
              <a:t>ARS</a:t>
            </a:r>
            <a:r>
              <a:rPr lang="en-US" altLang="zh-CN" sz="1200" dirty="0"/>
              <a:t>)</a:t>
            </a:r>
            <a:endParaRPr lang="zh-CN" altLang="en-US" sz="12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2B53C6-1DD0-C106-2D6B-1F8F25DDA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75" y="873208"/>
            <a:ext cx="2911719" cy="16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9D70C41-988F-8B83-EB77-EA0FDCF5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67" y="867932"/>
            <a:ext cx="2910545" cy="16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7F443D6-AA3D-3FC6-86C9-F0D6ADDAE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468" y="860788"/>
            <a:ext cx="1652876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4843B65-F8E5-9542-DADB-AE9BB925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3" y="1598788"/>
            <a:ext cx="4788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5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75D3C-C350-EB87-A6E2-0642D5325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33ADC20-B3F8-DDF3-365E-1E1546495038}"/>
              </a:ext>
            </a:extLst>
          </p:cNvPr>
          <p:cNvSpPr txBox="1"/>
          <p:nvPr/>
        </p:nvSpPr>
        <p:spPr>
          <a:xfrm>
            <a:off x="0" y="134817"/>
            <a:ext cx="5585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CDISC Analysis Results Standards(ARS)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112835-B7B8-9026-5E08-547E8242406B}"/>
              </a:ext>
            </a:extLst>
          </p:cNvPr>
          <p:cNvSpPr txBox="1"/>
          <p:nvPr/>
        </p:nvSpPr>
        <p:spPr>
          <a:xfrm>
            <a:off x="300044" y="554989"/>
            <a:ext cx="4471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Standard: </a:t>
            </a:r>
          </a:p>
          <a:p>
            <a:r>
              <a:rPr lang="en-US" altLang="zh-CN" sz="1200" dirty="0"/>
              <a:t>     A logical data model(TLF Metadata) </a:t>
            </a:r>
          </a:p>
          <a:p>
            <a:r>
              <a:rPr lang="en-US" altLang="zh-CN" sz="1200" dirty="0"/>
              <a:t>     establishes the structure to represent </a:t>
            </a:r>
          </a:p>
          <a:p>
            <a:r>
              <a:rPr lang="en-US" altLang="zh-CN" sz="1200" dirty="0"/>
              <a:t>     the analysis results as standard data</a:t>
            </a:r>
            <a:endParaRPr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44E5070-97BD-8EA6-3913-BFFEC966D08B}"/>
              </a:ext>
            </a:extLst>
          </p:cNvPr>
          <p:cNvSpPr txBox="1"/>
          <p:nvPr/>
        </p:nvSpPr>
        <p:spPr>
          <a:xfrm>
            <a:off x="312020" y="2218502"/>
            <a:ext cx="3715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Automation:</a:t>
            </a:r>
          </a:p>
          <a:p>
            <a:r>
              <a:rPr lang="en-US" altLang="zh-CN" sz="1200" dirty="0"/>
              <a:t>     Use standard metadata to drive</a:t>
            </a:r>
          </a:p>
          <a:p>
            <a:r>
              <a:rPr lang="en-US" altLang="zh-CN" sz="1200" dirty="0"/>
              <a:t>     the automation of analysis result</a:t>
            </a:r>
            <a:endParaRPr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AE856F2-EB9D-3EA3-FCDB-86824A9525B3}"/>
              </a:ext>
            </a:extLst>
          </p:cNvPr>
          <p:cNvSpPr txBox="1"/>
          <p:nvPr/>
        </p:nvSpPr>
        <p:spPr>
          <a:xfrm>
            <a:off x="300043" y="1401623"/>
            <a:ext cx="355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Integration:</a:t>
            </a:r>
          </a:p>
          <a:p>
            <a:r>
              <a:rPr lang="en-US" altLang="zh-CN" sz="1200" dirty="0"/>
              <a:t>     End-to-end data analysis workflow</a:t>
            </a:r>
          </a:p>
          <a:p>
            <a:r>
              <a:rPr lang="en-US" altLang="zh-CN" sz="1200" dirty="0"/>
              <a:t>     (CRF -&gt; SDTM -&gt;</a:t>
            </a:r>
            <a:r>
              <a:rPr lang="en-US" altLang="zh-CN" sz="1200" dirty="0" err="1"/>
              <a:t>ADaM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–&gt;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rgbClr val="E96661"/>
                </a:solidFill>
              </a:rPr>
              <a:t>ARS</a:t>
            </a:r>
            <a:r>
              <a:rPr lang="en-US" altLang="zh-CN" sz="1200" dirty="0"/>
              <a:t>)</a:t>
            </a:r>
            <a:endParaRPr lang="zh-CN" altLang="en-US" sz="12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8C6BF7C-24F1-D4E8-1EEB-A76FB194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75" y="873208"/>
            <a:ext cx="2911719" cy="16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6D4E31-64CC-3E7D-D745-D91F1FF4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67" y="867932"/>
            <a:ext cx="2910545" cy="16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8D67F66-464A-3592-060C-1347D2A0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468" y="860788"/>
            <a:ext cx="1652876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C0B6202-1EA1-01DC-78EA-25249BA7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3" y="1598788"/>
            <a:ext cx="4788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地图&#10;&#10;AI 生成的内容可能不正确。">
            <a:extLst>
              <a:ext uri="{FF2B5EF4-FFF2-40B4-BE49-F238E27FC236}">
                <a16:creationId xmlns:a16="http://schemas.microsoft.com/office/drawing/2014/main" id="{180A1FCC-B9B3-4529-3CAE-B50E0C836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5" y="74282"/>
            <a:ext cx="8730065" cy="4288440"/>
          </a:xfrm>
          <a:prstGeom prst="rect">
            <a:avLst/>
          </a:prstGeom>
        </p:spPr>
      </p:pic>
      <p:pic>
        <p:nvPicPr>
          <p:cNvPr id="14" name="图片 13" descr="形状&#10;&#10;AI 生成的内容可能不正确。">
            <a:extLst>
              <a:ext uri="{FF2B5EF4-FFF2-40B4-BE49-F238E27FC236}">
                <a16:creationId xmlns:a16="http://schemas.microsoft.com/office/drawing/2014/main" id="{70908C0E-952B-D148-2593-80E259270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03" y="2988563"/>
            <a:ext cx="2366182" cy="19986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336B596-0FF5-516E-29F3-A858CB0E1526}"/>
              </a:ext>
            </a:extLst>
          </p:cNvPr>
          <p:cNvSpPr txBox="1"/>
          <p:nvPr/>
        </p:nvSpPr>
        <p:spPr>
          <a:xfrm>
            <a:off x="6795274" y="3120719"/>
            <a:ext cx="615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Bahnschrift Condensed" panose="020B0502040204020203" pitchFamily="34" charset="0"/>
              </a:rPr>
              <a:t>How to </a:t>
            </a:r>
          </a:p>
          <a:p>
            <a:r>
              <a:rPr lang="en-US" altLang="zh-CN" sz="1400" dirty="0">
                <a:latin typeface="Bahnschrift Condensed" panose="020B0502040204020203" pitchFamily="34" charset="0"/>
              </a:rPr>
              <a:t>use it?</a:t>
            </a:r>
            <a:endParaRPr lang="zh-CN" altLang="en-US" sz="1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16A2-8AE6-9E46-1B4B-F55365F1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F1456C-3BF7-4323-FA20-CFEA05995BAF}"/>
              </a:ext>
            </a:extLst>
          </p:cNvPr>
          <p:cNvSpPr txBox="1"/>
          <p:nvPr/>
        </p:nvSpPr>
        <p:spPr>
          <a:xfrm>
            <a:off x="0" y="134817"/>
            <a:ext cx="5585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CDISC Analysis Results Standards(ARS)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75B6AB-29DB-EFE2-9FB5-74459E55536A}"/>
              </a:ext>
            </a:extLst>
          </p:cNvPr>
          <p:cNvSpPr txBox="1"/>
          <p:nvPr/>
        </p:nvSpPr>
        <p:spPr>
          <a:xfrm>
            <a:off x="300044" y="554989"/>
            <a:ext cx="4471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Standard: </a:t>
            </a:r>
          </a:p>
          <a:p>
            <a:r>
              <a:rPr lang="en-US" altLang="zh-CN" sz="1200" dirty="0"/>
              <a:t>     A logical data model(TLF Metadata) </a:t>
            </a:r>
          </a:p>
          <a:p>
            <a:r>
              <a:rPr lang="en-US" altLang="zh-CN" sz="1200" dirty="0"/>
              <a:t>     establishes the structure to represent </a:t>
            </a:r>
          </a:p>
          <a:p>
            <a:r>
              <a:rPr lang="en-US" altLang="zh-CN" sz="1200" dirty="0"/>
              <a:t>     the analysis results as standard data</a:t>
            </a:r>
            <a:endParaRPr lang="zh-CN" altLang="en-US" sz="1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43A6EA-59A5-A1D0-0403-5B7B5E0D261D}"/>
              </a:ext>
            </a:extLst>
          </p:cNvPr>
          <p:cNvSpPr txBox="1"/>
          <p:nvPr/>
        </p:nvSpPr>
        <p:spPr>
          <a:xfrm>
            <a:off x="312020" y="2218502"/>
            <a:ext cx="3715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Automation:</a:t>
            </a:r>
          </a:p>
          <a:p>
            <a:r>
              <a:rPr lang="en-US" altLang="zh-CN" sz="1200" dirty="0"/>
              <a:t>     Use standard metadata to drive</a:t>
            </a:r>
          </a:p>
          <a:p>
            <a:r>
              <a:rPr lang="en-US" altLang="zh-CN" sz="1200" dirty="0"/>
              <a:t>     the automation of analysis result</a:t>
            </a:r>
            <a:endParaRPr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13B8C0-F546-CCB9-9AC7-E4F8CEF4D1B4}"/>
              </a:ext>
            </a:extLst>
          </p:cNvPr>
          <p:cNvSpPr txBox="1"/>
          <p:nvPr/>
        </p:nvSpPr>
        <p:spPr>
          <a:xfrm>
            <a:off x="300043" y="1401623"/>
            <a:ext cx="3551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b="1" dirty="0"/>
              <a:t>Integration:</a:t>
            </a:r>
          </a:p>
          <a:p>
            <a:r>
              <a:rPr lang="en-US" altLang="zh-CN" sz="1200" dirty="0"/>
              <a:t>     End-to-end data analysis workflow</a:t>
            </a:r>
          </a:p>
          <a:p>
            <a:r>
              <a:rPr lang="en-US" altLang="zh-CN" sz="1200" dirty="0"/>
              <a:t>     (CRF -&gt; SDTM -&gt;</a:t>
            </a:r>
            <a:r>
              <a:rPr lang="en-US" altLang="zh-CN" sz="1200" dirty="0" err="1"/>
              <a:t>ADaM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–&gt;</a:t>
            </a:r>
            <a:r>
              <a:rPr lang="en-US" altLang="zh-CN" sz="1200" dirty="0"/>
              <a:t> </a:t>
            </a:r>
            <a:r>
              <a:rPr lang="en-US" altLang="zh-CN" sz="1200" dirty="0">
                <a:solidFill>
                  <a:srgbClr val="E96661"/>
                </a:solidFill>
              </a:rPr>
              <a:t>ARS</a:t>
            </a:r>
            <a:r>
              <a:rPr lang="en-US" altLang="zh-CN" sz="1200" dirty="0"/>
              <a:t>)</a:t>
            </a:r>
            <a:endParaRPr lang="zh-CN" altLang="en-US" sz="12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440EA5B-D935-155F-F749-D78AD794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75" y="873208"/>
            <a:ext cx="2911719" cy="16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CBB42B6-4D8C-180F-37AD-C6299054D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67" y="867932"/>
            <a:ext cx="2910545" cy="16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B01E7E5-C3CD-76E4-0CEF-59FD3B8E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468" y="860788"/>
            <a:ext cx="1652876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0C206DB-5103-0BA7-5EE3-F24F1010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3" y="1598788"/>
            <a:ext cx="4788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0AEE51-D359-3E95-6001-2CEE3B7E8512}"/>
              </a:ext>
            </a:extLst>
          </p:cNvPr>
          <p:cNvSpPr txBox="1"/>
          <p:nvPr/>
        </p:nvSpPr>
        <p:spPr>
          <a:xfrm>
            <a:off x="99449" y="3260007"/>
            <a:ext cx="8805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600" dirty="0"/>
              <a:t>ARS is conceptual and purposely streamlined for ARD</a:t>
            </a:r>
          </a:p>
          <a:p>
            <a:pPr marL="342900" indent="-342900">
              <a:buFontTx/>
              <a:buAutoNum type="arabicPeriod"/>
            </a:pPr>
            <a:r>
              <a:rPr lang="en-US" altLang="zh-CN" sz="1600" dirty="0"/>
              <a:t>No TLF layout specifications that transform ARD to well formatted TLFs</a:t>
            </a:r>
          </a:p>
          <a:p>
            <a:pPr marL="342900" indent="-342900">
              <a:buAutoNum type="arabicPeriod"/>
            </a:pPr>
            <a:r>
              <a:rPr lang="en-US" altLang="zh-CN" sz="1600" dirty="0"/>
              <a:t>No code generation or ARD production tool</a:t>
            </a:r>
          </a:p>
          <a:p>
            <a:pPr marL="342900" indent="-342900">
              <a:buAutoNum type="arabicPeriod"/>
            </a:pPr>
            <a:r>
              <a:rPr lang="en-US" altLang="zh-CN" sz="1600" dirty="0"/>
              <a:t>Steep learning curve for non-ARS-expert due to complicated schema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2767134"/>
      </p:ext>
    </p:extLst>
  </p:cSld>
  <p:clrMapOvr>
    <a:masterClrMapping/>
  </p:clrMapOvr>
</p:sld>
</file>

<file path=ppt/theme/theme1.xml><?xml version="1.0" encoding="utf-8"?>
<a:theme xmlns:a="http://schemas.openxmlformats.org/drawingml/2006/main" name="Sanofi">
  <a:themeElements>
    <a:clrScheme name="Sanofi (Optimized)">
      <a:dk1>
        <a:sysClr val="windowText" lastClr="000000"/>
      </a:dk1>
      <a:lt1>
        <a:sysClr val="window" lastClr="FFFFFF"/>
      </a:lt1>
      <a:dk2>
        <a:srgbClr val="F4F2F6"/>
      </a:dk2>
      <a:lt2>
        <a:srgbClr val="F5F5F5"/>
      </a:lt2>
      <a:accent1>
        <a:srgbClr val="23004C"/>
      </a:accent1>
      <a:accent2>
        <a:srgbClr val="7A00E6"/>
      </a:accent2>
      <a:accent3>
        <a:srgbClr val="268500"/>
      </a:accent3>
      <a:accent4>
        <a:srgbClr val="DA3A16"/>
      </a:accent4>
      <a:accent5>
        <a:srgbClr val="D515B9"/>
      </a:accent5>
      <a:accent6>
        <a:srgbClr val="007FAD"/>
      </a:accent6>
      <a:hlink>
        <a:srgbClr val="7A00E6"/>
      </a:hlink>
      <a:folHlink>
        <a:srgbClr val="23004C"/>
      </a:folHlink>
    </a:clrScheme>
    <a:fontScheme name="00. Sanofi Syste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N_PP_PlanetMob_template  -  Mode de compatibilité" id="{8F0550F0-DC72-4229-85DC-CAF6DEB69F35}" vid="{2BFD13C1-17AD-4B5F-AF57-395915581F3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2984F6CCE824D84495C49F8F76A17" ma:contentTypeVersion="18" ma:contentTypeDescription="Create a new document." ma:contentTypeScope="" ma:versionID="a9609879b3b6afe94593968973644f8c">
  <xsd:schema xmlns:xsd="http://www.w3.org/2001/XMLSchema" xmlns:xs="http://www.w3.org/2001/XMLSchema" xmlns:p="http://schemas.microsoft.com/office/2006/metadata/properties" xmlns:ns2="6bb7b0a1-d3b0-4600-94e4-fd7b0003293c" xmlns:ns3="2b9c62b7-5ffd-4b4f-8fac-7e23724233d9" targetNamespace="http://schemas.microsoft.com/office/2006/metadata/properties" ma:root="true" ma:fieldsID="38e7926151f4dc1979a8f966fd631050" ns2:_="" ns3:_="">
    <xsd:import namespace="6bb7b0a1-d3b0-4600-94e4-fd7b0003293c"/>
    <xsd:import namespace="2b9c62b7-5ffd-4b4f-8fac-7e23724233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7b0a1-d3b0-4600-94e4-fd7b00032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0b088-da3c-47ed-872c-fc1360427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c62b7-5ffd-4b4f-8fac-7e23724233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55d2f2a-41fe-44c4-8d59-6e84ed9a62f0}" ma:internalName="TaxCatchAll" ma:showField="CatchAllData" ma:web="2b9c62b7-5ffd-4b4f-8fac-7e23724233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9c62b7-5ffd-4b4f-8fac-7e23724233d9" xsi:nil="true"/>
    <lcf76f155ced4ddcb4097134ff3c332f xmlns="6bb7b0a1-d3b0-4600-94e4-fd7b0003293c">
      <Terms xmlns="http://schemas.microsoft.com/office/infopath/2007/PartnerControls"/>
    </lcf76f155ced4ddcb4097134ff3c332f>
    <MediaLengthInSeconds xmlns="6bb7b0a1-d3b0-4600-94e4-fd7b0003293c" xsi:nil="true"/>
  </documentManagement>
</p:properties>
</file>

<file path=customXml/itemProps1.xml><?xml version="1.0" encoding="utf-8"?>
<ds:datastoreItem xmlns:ds="http://schemas.openxmlformats.org/officeDocument/2006/customXml" ds:itemID="{5136B686-C318-400F-AEFF-19CBC79C46EA}">
  <ds:schemaRefs>
    <ds:schemaRef ds:uri="2b9c62b7-5ffd-4b4f-8fac-7e23724233d9"/>
    <ds:schemaRef ds:uri="6bb7b0a1-d3b0-4600-94e4-fd7b000329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D289C8-FCBD-47D6-A28B-8CD4E8BB35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7B58BE-5C3A-4840-A409-4EB32649CC53}">
  <ds:schemaRefs>
    <ds:schemaRef ds:uri="http://purl.org/dc/terms/"/>
    <ds:schemaRef ds:uri="2b9c62b7-5ffd-4b4f-8fac-7e23724233d9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bb7b0a1-d3b0-4600-94e4-fd7b0003293c"/>
  </ds:schemaRefs>
</ds:datastoreItem>
</file>

<file path=docMetadata/LabelInfo.xml><?xml version="1.0" encoding="utf-8"?>
<clbl:labelList xmlns:clbl="http://schemas.microsoft.com/office/2020/mipLabelMetadata">
  <clbl:label id="{9e3dcb88-8425-4e1d-b1a3-bd5572915bbc}" enabled="1" method="Privileged" siteId="{aca3c8d6-aa71-4e1a-a10e-03572fc58c0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Sanofi</Template>
  <TotalTime>6889</TotalTime>
  <Words>1130</Words>
  <Application>Microsoft Office PowerPoint</Application>
  <PresentationFormat>全屏显示(16:9)</PresentationFormat>
  <Paragraphs>236</Paragraphs>
  <Slides>29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Sanofi Sans</vt:lpstr>
      <vt:lpstr>Sanofi Sans 3 Regular</vt:lpstr>
      <vt:lpstr>等线</vt:lpstr>
      <vt:lpstr>Aptos</vt:lpstr>
      <vt:lpstr>Arial</vt:lpstr>
      <vt:lpstr>Bahnschrift Condensed</vt:lpstr>
      <vt:lpstr>Calibri</vt:lpstr>
      <vt:lpstr>Georgia</vt:lpstr>
      <vt:lpstr>Segoe UI Emoji</vt:lpstr>
      <vt:lpstr>Verdana</vt:lpstr>
      <vt:lpstr>Sanofi</vt:lpstr>
      <vt:lpstr>PowerPoint 演示文稿</vt:lpstr>
      <vt:lpstr>PowerPoint 演示文稿</vt:lpstr>
      <vt:lpstr>PowerPoint 演示文稿</vt:lpstr>
      <vt:lpstr>Agenda</vt:lpstr>
      <vt:lpstr>TLF generation process</vt:lpstr>
      <vt:lpstr>TLF generation process</vt:lpstr>
      <vt:lpstr>PowerPoint 演示文稿</vt:lpstr>
      <vt:lpstr>PowerPoint 演示文稿</vt:lpstr>
      <vt:lpstr>PowerPoint 演示文稿</vt:lpstr>
      <vt:lpstr>Metadata-Driven TLF generation process </vt:lpstr>
      <vt:lpstr>TLF Metadata Schema Extension</vt:lpstr>
      <vt:lpstr>TLF Metadata Schema Extension</vt:lpstr>
      <vt:lpstr>TLF Metadata Schema Extension</vt:lpstr>
      <vt:lpstr>TLF Metadata Schema Extension</vt:lpstr>
      <vt:lpstr>Mock shell designer</vt:lpstr>
      <vt:lpstr>Mock shell designer</vt:lpstr>
      <vt:lpstr>Mock shell designer</vt:lpstr>
      <vt:lpstr>Mock shell designer</vt:lpstr>
      <vt:lpstr>Mock shell designer</vt:lpstr>
      <vt:lpstr>Mock shell designer</vt:lpstr>
      <vt:lpstr>Analysis Output Metadata</vt:lpstr>
      <vt:lpstr>Analysis Output Metadata</vt:lpstr>
      <vt:lpstr>Analysis Output Metadata</vt:lpstr>
      <vt:lpstr>PowerPoint 演示文稿</vt:lpstr>
      <vt:lpstr>TLF Generation Process</vt:lpstr>
      <vt:lpstr>PowerPoint 演示文稿</vt:lpstr>
      <vt:lpstr>PowerPoint 演示文稿</vt:lpstr>
      <vt:lpstr>TLF Standard MD &amp; Application Development Journey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Toubon, Tiphaine (PAR-FUB)</dc:creator>
  <cp:lastModifiedBy>Zou, Ivan1 /CN</cp:lastModifiedBy>
  <cp:revision>3</cp:revision>
  <dcterms:created xsi:type="dcterms:W3CDTF">2022-07-07T15:34:32Z</dcterms:created>
  <dcterms:modified xsi:type="dcterms:W3CDTF">2026-03-27T04:19:25Z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0x010100C642984F6CCE824D84495C49F8F76A17</vt:lpwstr>
  </property>
  <property fmtid="{D5CDD505-2E9C-101B-9397-08002B2CF9AE}" pid="3" name="MediaServiceImageTags">
    <vt:lpwstr/>
  </property>
  <property fmtid="{D5CDD505-2E9C-101B-9397-08002B2CF9AE}" pid="4" name="MSIP_Label_9e3dcb88-8425-4e1d-b1a3-bd5572915bbc_Enabled">
    <vt:lpwstr>true</vt:lpwstr>
  </property>
  <property fmtid="{D5CDD505-2E9C-101B-9397-08002B2CF9AE}" pid="5" name="MSIP_Label_9e3dcb88-8425-4e1d-b1a3-bd5572915bbc_SetDate">
    <vt:lpwstr>2023-09-15T12:26:59Z</vt:lpwstr>
  </property>
  <property fmtid="{D5CDD505-2E9C-101B-9397-08002B2CF9AE}" pid="6" name="MSIP_Label_9e3dcb88-8425-4e1d-b1a3-bd5572915bbc_Method">
    <vt:lpwstr>Privileged</vt:lpwstr>
  </property>
  <property fmtid="{D5CDD505-2E9C-101B-9397-08002B2CF9AE}" pid="7" name="MSIP_Label_9e3dcb88-8425-4e1d-b1a3-bd5572915bbc_Name">
    <vt:lpwstr>Internal</vt:lpwstr>
  </property>
  <property fmtid="{D5CDD505-2E9C-101B-9397-08002B2CF9AE}" pid="8" name="MSIP_Label_9e3dcb88-8425-4e1d-b1a3-bd5572915bbc_SiteId">
    <vt:lpwstr>aca3c8d6-aa71-4e1a-a10e-03572fc58c0b</vt:lpwstr>
  </property>
  <property fmtid="{D5CDD505-2E9C-101B-9397-08002B2CF9AE}" pid="9" name="MSIP_Label_9e3dcb88-8425-4e1d-b1a3-bd5572915bbc_ActionId">
    <vt:lpwstr>70b79f82-f7b3-4cdb-985c-d3cf6ed2c2ea</vt:lpwstr>
  </property>
  <property fmtid="{D5CDD505-2E9C-101B-9397-08002B2CF9AE}" pid="10" name="MSIP_Label_9e3dcb88-8425-4e1d-b1a3-bd5572915bbc_ContentBits">
    <vt:lpwstr>1</vt:lpwstr>
  </property>
  <property fmtid="{D5CDD505-2E9C-101B-9397-08002B2CF9AE}" pid="11" name="ClassificationContentMarkingHeaderLocations">
    <vt:lpwstr>Sanofi:3</vt:lpwstr>
  </property>
  <property fmtid="{D5CDD505-2E9C-101B-9397-08002B2CF9AE}" pid="12" name="ClassificationContentMarkingHeaderText">
    <vt:lpwstr>Internal</vt:lpwstr>
  </property>
  <property fmtid="{D5CDD505-2E9C-101B-9397-08002B2CF9AE}" pid="13" name="Order">
    <vt:r8>151300</vt:r8>
  </property>
  <property fmtid="{D5CDD505-2E9C-101B-9397-08002B2CF9AE}" pid="14" name="xd_Signature">
    <vt:bool>false</vt:bool>
  </property>
  <property fmtid="{D5CDD505-2E9C-101B-9397-08002B2CF9AE}" pid="15" name="xd_ProgID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_ExtendedDescription">
    <vt:lpwstr/>
  </property>
  <property fmtid="{D5CDD505-2E9C-101B-9397-08002B2CF9AE}" pid="19" name="TriggerFlowInfo">
    <vt:lpwstr/>
  </property>
</Properties>
</file>